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2041529"/>
          </a:xfrm>
        </p:spPr>
        <p:txBody>
          <a:bodyPr>
            <a:noAutofit/>
          </a:bodyPr>
          <a:lstStyle/>
          <a:p>
            <a:r>
              <a:rPr lang="ru-RU" sz="6000" dirty="0" smtClean="0"/>
              <a:t>Здоровое питание – </a:t>
            </a:r>
            <a:br>
              <a:rPr lang="ru-RU" sz="6000" dirty="0" smtClean="0"/>
            </a:br>
            <a:r>
              <a:rPr lang="ru-RU" sz="6000" dirty="0" smtClean="0"/>
              <a:t>здоровые зубы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Чисти зубы правильно!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3a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l="11519" t="8000" r="7852" b="8000"/>
          <a:stretch>
            <a:fillRect/>
          </a:stretch>
        </p:blipFill>
        <p:spPr>
          <a:xfrm>
            <a:off x="1000100" y="2071678"/>
            <a:ext cx="1500198" cy="1500198"/>
          </a:xfrm>
        </p:spPr>
      </p:pic>
      <p:pic>
        <p:nvPicPr>
          <p:cNvPr id="5" name="Рисунок 4" descr="3a-2.jpg"/>
          <p:cNvPicPr>
            <a:picLocks noChangeAspect="1"/>
          </p:cNvPicPr>
          <p:nvPr/>
        </p:nvPicPr>
        <p:blipFill>
          <a:blip r:embed="rId3" cstate="print"/>
          <a:srcRect l="4764" t="5191" r="14252" b="6561"/>
          <a:stretch>
            <a:fillRect/>
          </a:stretch>
        </p:blipFill>
        <p:spPr>
          <a:xfrm>
            <a:off x="2857488" y="2071678"/>
            <a:ext cx="1500198" cy="1500198"/>
          </a:xfrm>
          <a:prstGeom prst="rect">
            <a:avLst/>
          </a:prstGeom>
        </p:spPr>
      </p:pic>
      <p:pic>
        <p:nvPicPr>
          <p:cNvPr id="6" name="Рисунок 5" descr="3a.-4jpg.jpg"/>
          <p:cNvPicPr>
            <a:picLocks noChangeAspect="1"/>
          </p:cNvPicPr>
          <p:nvPr/>
        </p:nvPicPr>
        <p:blipFill>
          <a:blip r:embed="rId4" cstate="print"/>
          <a:srcRect l="10212" r="8088" b="4545"/>
          <a:stretch>
            <a:fillRect/>
          </a:stretch>
        </p:blipFill>
        <p:spPr>
          <a:xfrm>
            <a:off x="4643438" y="2071678"/>
            <a:ext cx="1433985" cy="1500198"/>
          </a:xfrm>
          <a:prstGeom prst="rect">
            <a:avLst/>
          </a:prstGeom>
        </p:spPr>
      </p:pic>
      <p:pic>
        <p:nvPicPr>
          <p:cNvPr id="7" name="Рисунок 6" descr="3a.-3jpg.jpg"/>
          <p:cNvPicPr>
            <a:picLocks noChangeAspect="1"/>
          </p:cNvPicPr>
          <p:nvPr/>
        </p:nvPicPr>
        <p:blipFill>
          <a:blip r:embed="rId5" cstate="print"/>
          <a:srcRect l="5279" t="10212" r="10261" b="8088"/>
          <a:stretch>
            <a:fillRect/>
          </a:stretch>
        </p:blipFill>
        <p:spPr>
          <a:xfrm>
            <a:off x="6500826" y="2143116"/>
            <a:ext cx="1428760" cy="1428760"/>
          </a:xfrm>
          <a:prstGeom prst="rect">
            <a:avLst/>
          </a:prstGeom>
        </p:spPr>
      </p:pic>
      <p:pic>
        <p:nvPicPr>
          <p:cNvPr id="8" name="Рисунок 7" descr="3a-5.jpg"/>
          <p:cNvPicPr>
            <a:picLocks noChangeAspect="1"/>
          </p:cNvPicPr>
          <p:nvPr/>
        </p:nvPicPr>
        <p:blipFill>
          <a:blip r:embed="rId6" cstate="print"/>
          <a:srcRect l="12227" t="4000" r="9032"/>
          <a:stretch>
            <a:fillRect/>
          </a:stretch>
        </p:blipFill>
        <p:spPr>
          <a:xfrm>
            <a:off x="3786182" y="4071942"/>
            <a:ext cx="1635971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Молочные продукты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молочные продукты 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428736"/>
            <a:ext cx="7331017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Мясо и рыба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мясо 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571612"/>
            <a:ext cx="3529876" cy="2500329"/>
          </a:xfrm>
        </p:spPr>
      </p:pic>
      <p:pic>
        <p:nvPicPr>
          <p:cNvPr id="5" name="Рисунок 4" descr="рыба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679034"/>
            <a:ext cx="3643338" cy="2732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Хлеб и крупы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хлеб  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285859"/>
            <a:ext cx="3357586" cy="2686069"/>
          </a:xfrm>
        </p:spPr>
      </p:pic>
      <p:pic>
        <p:nvPicPr>
          <p:cNvPr id="5" name="Рисунок 4" descr="крупы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683612"/>
            <a:ext cx="4114808" cy="2637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Овощи и фрукты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8" name="Содержимое 7" descr="овощи 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357298"/>
            <a:ext cx="5500726" cy="49369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зубки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47882"/>
          <a:stretch>
            <a:fillRect/>
          </a:stretch>
        </p:blipFill>
        <p:spPr>
          <a:xfrm>
            <a:off x="457200" y="610539"/>
            <a:ext cx="4043362" cy="5751723"/>
          </a:xfrm>
        </p:spPr>
      </p:pic>
      <p:pic>
        <p:nvPicPr>
          <p:cNvPr id="5" name="Рисунок 4" descr="зубки.jpg"/>
          <p:cNvPicPr>
            <a:picLocks noChangeAspect="1"/>
          </p:cNvPicPr>
          <p:nvPr/>
        </p:nvPicPr>
        <p:blipFill>
          <a:blip r:embed="rId2" cstate="print"/>
          <a:srcRect l="60944"/>
          <a:stretch>
            <a:fillRect/>
          </a:stretch>
        </p:blipFill>
        <p:spPr>
          <a:xfrm>
            <a:off x="4561726" y="642919"/>
            <a:ext cx="3010670" cy="5715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18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Здоровое питание –  здоровые зубы</vt:lpstr>
      <vt:lpstr>Чисти зубы правильно!</vt:lpstr>
      <vt:lpstr>Молочные продукты</vt:lpstr>
      <vt:lpstr>Мясо и рыба</vt:lpstr>
      <vt:lpstr>Хлеб и крупы</vt:lpstr>
      <vt:lpstr>Овощи и фрукты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Здоровое питание –  здоровые зубы</dc:title>
  <dc:creator>Людмиа</dc:creator>
  <cp:lastModifiedBy>Людмиа</cp:lastModifiedBy>
  <cp:revision>18</cp:revision>
  <dcterms:modified xsi:type="dcterms:W3CDTF">2023-06-21T17:45:28Z</dcterms:modified>
</cp:coreProperties>
</file>