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85" r:id="rId5"/>
    <p:sldId id="286" r:id="rId6"/>
    <p:sldId id="257" r:id="rId7"/>
    <p:sldId id="258" r:id="rId8"/>
    <p:sldId id="263" r:id="rId9"/>
    <p:sldId id="264" r:id="rId10"/>
    <p:sldId id="265" r:id="rId11"/>
    <p:sldId id="266" r:id="rId12"/>
    <p:sldId id="271" r:id="rId13"/>
    <p:sldId id="272" r:id="rId14"/>
    <p:sldId id="287" r:id="rId15"/>
    <p:sldId id="288" r:id="rId16"/>
    <p:sldId id="289" r:id="rId17"/>
    <p:sldId id="290" r:id="rId18"/>
    <p:sldId id="291" r:id="rId19"/>
    <p:sldId id="292" r:id="rId20"/>
    <p:sldId id="273" r:id="rId21"/>
    <p:sldId id="277" r:id="rId22"/>
    <p:sldId id="278" r:id="rId23"/>
    <p:sldId id="280" r:id="rId24"/>
    <p:sldId id="281" r:id="rId25"/>
    <p:sldId id="282" r:id="rId26"/>
    <p:sldId id="274" r:id="rId27"/>
    <p:sldId id="275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CFB3FF-54BF-4A3A-83B4-6B8F6A484E1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89B7D3-47B1-4949-B84C-DFC48B3640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48872" cy="34563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Возможности работы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электронным классным журналом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родителей и обучающихся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Портфолио заполняется администратором, заместителем директора, учителем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868144" y="2276872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3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Портфолио формируется по ученику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5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669674" y="2674938"/>
            <a:ext cx="5812589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Родителям доступна функция «Каникулы»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9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образовательные ресурсы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6430" t="10070" r="74134" b="81904"/>
          <a:stretch/>
        </p:blipFill>
        <p:spPr bwMode="auto">
          <a:xfrm>
            <a:off x="5856150" y="908720"/>
            <a:ext cx="2207491" cy="706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98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для школьников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524" t="9810" r="19047" b="5380"/>
          <a:stretch/>
        </p:blipFill>
        <p:spPr bwMode="auto">
          <a:xfrm>
            <a:off x="755576" y="1412776"/>
            <a:ext cx="7344816" cy="4747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4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Новый сервис на платформе  ГИС «Образование Югры»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012" t="12162" r="13726" b="5067"/>
          <a:stretch/>
        </p:blipFill>
        <p:spPr bwMode="auto">
          <a:xfrm>
            <a:off x="827584" y="1988840"/>
            <a:ext cx="6461588" cy="456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172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ЭКЖ содержится подробная инструкция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0164"/>
            <a:ext cx="7992887" cy="44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6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Инструкция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182" t="14875" r="22583" b="9736"/>
          <a:stretch/>
        </p:blipFill>
        <p:spPr bwMode="auto">
          <a:xfrm>
            <a:off x="1548143" y="1628800"/>
            <a:ext cx="4501676" cy="4865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63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вы зарегистрированы на сайте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8389" t="16554" r="21487" b="19213"/>
          <a:stretch/>
        </p:blipFill>
        <p:spPr bwMode="auto">
          <a:xfrm>
            <a:off x="1043609" y="1268760"/>
            <a:ext cx="662473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20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586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Общение учителя, классного руководителя в будущем будет организовано через платформу «</a:t>
            </a:r>
            <a:r>
              <a:rPr lang="ru-RU" dirty="0" err="1" smtClean="0">
                <a:solidFill>
                  <a:schemeClr val="tx1"/>
                </a:solidFill>
              </a:rPr>
              <a:t>Сферум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zanmsk.ru/wp-content/uploads/2022/03/sfer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6" y="3140968"/>
            <a:ext cx="5940425" cy="336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91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ВХОД  В ЭКЖ ОСУЩЕСТВЛЯЕТСЯ ЧЕРЕЗ ПОИСКОВУЮ СИСТЕМУ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6841" t="10812" r="44131" b="29729"/>
          <a:stretch/>
        </p:blipFill>
        <p:spPr bwMode="auto">
          <a:xfrm>
            <a:off x="1187625" y="1988840"/>
            <a:ext cx="5917918" cy="4137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446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аккаунт </a:t>
            </a:r>
            <a:r>
              <a:rPr lang="ru-RU" dirty="0" err="1" smtClean="0"/>
              <a:t>Сферум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6025" t="8547" r="72276" b="80911"/>
          <a:stretch/>
        </p:blipFill>
        <p:spPr bwMode="auto">
          <a:xfrm>
            <a:off x="2519362" y="2388870"/>
            <a:ext cx="4105275" cy="2080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edu.gov.ru/uploads/media/photo/2021/04/01/e683bbe93b0429a3063f_2000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962"/>
            <a:ext cx="8136904" cy="593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29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edu.gov.ru/uploads/media/photo/2021/04/01/47d8973b5ef5af1b43d3_20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8352928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94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du.gov.ru/uploads/media/photo/2021/04/01/c353e4e38e24c525ee44_20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23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du.gov.ru/uploads/media/photo/2021/04/01/fe4d704c2b2973cf7947_20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78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1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edu.gov.ru/uploads/media/photo/2021/04/01/a23a99a9e63b40681591_20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200"/>
            <a:ext cx="7848872" cy="6140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40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du.gov.ru/uploads/media/photo/2021/04/01/dd26f1157fc3d74f85a2_20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136904" cy="593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2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5389" r="16084" b="11454"/>
          <a:stretch/>
        </p:blipFill>
        <p:spPr bwMode="auto">
          <a:xfrm>
            <a:off x="1115616" y="1968262"/>
            <a:ext cx="6912768" cy="45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Зарегистрироваться в аккаунте </a:t>
            </a:r>
            <a:r>
              <a:rPr lang="ru-RU" sz="3600" dirty="0" err="1" smtClean="0"/>
              <a:t>Сферума</a:t>
            </a:r>
            <a:r>
              <a:rPr lang="ru-RU" sz="3600" dirty="0" smtClean="0"/>
              <a:t>, выбрать организацию, продолжить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209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10111" r="13913" b="10667"/>
          <a:stretch/>
        </p:blipFill>
        <p:spPr bwMode="auto">
          <a:xfrm>
            <a:off x="755576" y="1945397"/>
            <a:ext cx="7128792" cy="45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Выбираете роль, предметы, классы, отправляете заявку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0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23.11.2022 года идет заполнение данных по классам (обучающиеся могут только выбрать образовательную организацию.</a:t>
            </a:r>
          </a:p>
          <a:p>
            <a:r>
              <a:rPr lang="ru-RU" dirty="0" smtClean="0"/>
              <a:t>С 01.12.2022 года  обучающиеся  смогут выбрать класс, предмет.</a:t>
            </a:r>
          </a:p>
          <a:p>
            <a:r>
              <a:rPr lang="ru-RU" dirty="0" smtClean="0"/>
              <a:t>С01.12.2022 года обучающимся будут направляться ссылки-приглашения для работы  на платформе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регистрации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95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понимание!</a:t>
            </a:r>
            <a:endParaRPr lang="ru-RU" dirty="0"/>
          </a:p>
        </p:txBody>
      </p:sp>
      <p:pic>
        <p:nvPicPr>
          <p:cNvPr id="4" name="Объект 3" descr="https://i.pinimg.com/originals/aa/cf/92/aacf92c27c1542b812ce55e98ff7b0c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60639" cy="4464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30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Вход осуществляется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по логину и паролю от </a:t>
            </a:r>
            <a:r>
              <a:rPr lang="ru-RU" dirty="0" err="1" smtClean="0">
                <a:solidFill>
                  <a:schemeClr val="tx1"/>
                </a:solidFill>
              </a:rPr>
              <a:t>госуслуг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872" t="12953" r="14069" b="15845"/>
          <a:stretch/>
        </p:blipFill>
        <p:spPr bwMode="auto">
          <a:xfrm>
            <a:off x="539552" y="1656784"/>
            <a:ext cx="7848872" cy="472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23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Страница ученика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012" t="12162" r="13726" b="5067"/>
          <a:stretch/>
        </p:blipFill>
        <p:spPr bwMode="auto">
          <a:xfrm>
            <a:off x="683568" y="1412776"/>
            <a:ext cx="7344815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56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ученика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4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Возможность просмотреть отметки по видам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7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Возможности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589240"/>
            <a:ext cx="1440160" cy="1440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00808"/>
            <a:ext cx="7452816" cy="44253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Посмотреть дневник ( расписание, домашнее задание)</a:t>
            </a:r>
          </a:p>
          <a:p>
            <a:r>
              <a:rPr lang="ru-RU" dirty="0" smtClean="0"/>
              <a:t>Проследить успеваемость ( текущие отметки, отметки за домашнее задание, итоговые отметки);</a:t>
            </a:r>
          </a:p>
          <a:p>
            <a:r>
              <a:rPr lang="ru-RU" dirty="0" smtClean="0"/>
              <a:t>Прочитать замечания или комментарии;</a:t>
            </a:r>
          </a:p>
          <a:p>
            <a:r>
              <a:rPr lang="ru-RU" dirty="0" smtClean="0"/>
              <a:t>Написать записку о пропуске занятий;</a:t>
            </a:r>
          </a:p>
          <a:p>
            <a:r>
              <a:rPr lang="ru-RU" dirty="0" smtClean="0"/>
              <a:t>Ознакомиться с графиком контрольных работ, поурочным планированием занятий;</a:t>
            </a:r>
          </a:p>
          <a:p>
            <a:r>
              <a:rPr lang="ru-RU" dirty="0" smtClean="0"/>
              <a:t>Заполнить сведения о каникулах ( где ребенок будет отдыхать в каникулы)</a:t>
            </a:r>
          </a:p>
          <a:p>
            <a:r>
              <a:rPr lang="ru-RU" dirty="0" smtClean="0"/>
              <a:t>Проследить за участием в олимпиадах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24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Просмотреть портфолио  ученика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6652" t="12162" r="35199" b="9122"/>
          <a:stretch/>
        </p:blipFill>
        <p:spPr bwMode="auto">
          <a:xfrm>
            <a:off x="827584" y="1412776"/>
            <a:ext cx="748883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484784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Портфолио ученика позволяет проследить успешность обучения ребенка по предметам и по областям знаний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52936"/>
            <a:ext cx="100811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429000"/>
            <a:ext cx="1224136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7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221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Возможности работы  с электронным классным журналом для родителей и обучающихся </vt:lpstr>
      <vt:lpstr>ВХОД  В ЭКЖ ОСУЩЕСТВЛЯЕТСЯ ЧЕРЕЗ ПОИСКОВУЮ СИСТЕМУ</vt:lpstr>
      <vt:lpstr>Вход осуществляется  по логину и паролю от госуслуг</vt:lpstr>
      <vt:lpstr>Страница ученика</vt:lpstr>
      <vt:lpstr>Дневник ученика</vt:lpstr>
      <vt:lpstr>Возможность просмотреть отметки по видам работ</vt:lpstr>
      <vt:lpstr>Возможности </vt:lpstr>
      <vt:lpstr>Просмотреть портфолио  ученика</vt:lpstr>
      <vt:lpstr>Портфолио ученика позволяет проследить успешность обучения ребенка по предметам и по областям знаний</vt:lpstr>
      <vt:lpstr>Портфолио заполняется администратором, заместителем директора, учителем</vt:lpstr>
      <vt:lpstr>Портфолио формируется по ученику</vt:lpstr>
      <vt:lpstr>Родителям доступна функция «Каникулы»</vt:lpstr>
      <vt:lpstr>Цифровые образовательные ресурсы </vt:lpstr>
      <vt:lpstr>Интернет-ресурсы для школьников</vt:lpstr>
      <vt:lpstr>Новый сервис на платформе  ГИС «Образование Югры»</vt:lpstr>
      <vt:lpstr>В ЭКЖ содержится подробная инструкция</vt:lpstr>
      <vt:lpstr>Инструкция для родителей</vt:lpstr>
      <vt:lpstr>Если вы зарегистрированы на сайте </vt:lpstr>
      <vt:lpstr>Общение учителя, классного руководителя в будущем будет организовано через платформу «Сферум»</vt:lpstr>
      <vt:lpstr>Учебный аккаунт Сферум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Зарегистрироваться в аккаунте Сферума, выбрать организацию, продолжить</vt:lpstr>
      <vt:lpstr>Выбираете роль, предметы, классы, отправляете заявку</vt:lpstr>
      <vt:lpstr>Сроки регистрации</vt:lpstr>
      <vt:lpstr>Спасибо за понимание!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2022-11-10T08:37:14Z</dcterms:created>
  <dcterms:modified xsi:type="dcterms:W3CDTF">2025-01-10T04:09:55Z</dcterms:modified>
</cp:coreProperties>
</file>