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10080625" cy="7559675"/>
  <p:notesSz cx="6797675" cy="992505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5" d="100"/>
          <a:sy n="95" d="100"/>
        </p:scale>
        <p:origin x="-624" y="-108"/>
      </p:cViewPr>
      <p:guideLst>
        <p:guide orient="horz" pos="2381"/>
        <p:guide pos="3175"/>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1" name="Rectangle 1"/>
          <p:cNvSpPr/>
          <p:nvPr/>
        </p:nvSpPr>
        <p:spPr>
          <a:xfrm>
            <a:off x="0" y="0"/>
            <a:ext cx="6797967" cy="9925224"/>
          </a:xfrm>
          <a:prstGeom prst="rect">
            <a:avLst/>
          </a:prstGeom>
          <a:solidFill>
            <a:srgbClr val="FFFFFF"/>
          </a:solidFill>
          <a:ln>
            <a:noFill/>
          </a:ln>
        </p:spPr>
      </p:sp>
      <p:sp>
        <p:nvSpPr>
          <p:cNvPr id="42" name="PlaceHolder 2"/>
          <p:cNvSpPr>
            <a:spLocks noGrp="1" noRot="1" noChangeAspect="1"/>
          </p:cNvSpPr>
          <p:nvPr>
            <p:ph type="sldImg"/>
          </p:nvPr>
        </p:nvSpPr>
        <p:spPr>
          <a:xfrm>
            <a:off x="917575" y="754063"/>
            <a:ext cx="4959350" cy="3719512"/>
          </a:xfrm>
          <a:prstGeom prst="rect">
            <a:avLst/>
          </a:prstGeom>
        </p:spPr>
        <p:txBody>
          <a:bodyPr lIns="0" tIns="0" rIns="0" bIns="0" anchor="ctr">
            <a:noAutofit/>
          </a:bodyPr>
          <a:lstStyle/>
          <a:p>
            <a:pPr algn="ctr"/>
            <a:r>
              <a:rPr lang="en-US" sz="4000" b="0" strike="noStrike" spc="-1">
                <a:solidFill>
                  <a:srgbClr val="000000"/>
                </a:solidFill>
                <a:latin typeface="Arial"/>
              </a:rPr>
              <a:t>Click to move the slide</a:t>
            </a:r>
          </a:p>
        </p:txBody>
      </p:sp>
      <p:sp>
        <p:nvSpPr>
          <p:cNvPr id="43" name="PlaceHolder 3"/>
          <p:cNvSpPr>
            <a:spLocks noGrp="1"/>
          </p:cNvSpPr>
          <p:nvPr>
            <p:ph type="body"/>
          </p:nvPr>
        </p:nvSpPr>
        <p:spPr>
          <a:xfrm>
            <a:off x="679149" y="4713980"/>
            <a:ext cx="5437403" cy="4465014"/>
          </a:xfrm>
          <a:prstGeom prst="rect">
            <a:avLst/>
          </a:prstGeom>
        </p:spPr>
        <p:txBody>
          <a:bodyPr lIns="0" tIns="0" rIns="0" bIns="0">
            <a:noAutofit/>
          </a:bodyPr>
          <a:lstStyle/>
          <a:p>
            <a:r>
              <a:rPr lang="en-US" sz="1100" b="0" strike="noStrike" spc="-1">
                <a:solidFill>
                  <a:srgbClr val="000000"/>
                </a:solidFill>
                <a:latin typeface="Times New Roman"/>
              </a:rPr>
              <a:t>Click to edit the notes format</a:t>
            </a:r>
          </a:p>
        </p:txBody>
      </p:sp>
      <p:sp>
        <p:nvSpPr>
          <p:cNvPr id="44" name="PlaceHolder 4"/>
          <p:cNvSpPr>
            <a:spLocks noGrp="1"/>
          </p:cNvSpPr>
          <p:nvPr>
            <p:ph type="hdr"/>
          </p:nvPr>
        </p:nvSpPr>
        <p:spPr>
          <a:xfrm>
            <a:off x="0" y="0"/>
            <a:ext cx="2949023" cy="495259"/>
          </a:xfrm>
          <a:prstGeom prst="rect">
            <a:avLst/>
          </a:prstGeom>
        </p:spPr>
        <p:txBody>
          <a:bodyPr lIns="0" tIns="0" rIns="0" bIns="0">
            <a:noAutofit/>
          </a:bodyPr>
          <a:lstStyle/>
          <a:p>
            <a:endParaRPr lang="en-US" sz="1600" b="0" strike="noStrike" spc="-1">
              <a:solidFill>
                <a:srgbClr val="000000"/>
              </a:solidFill>
              <a:latin typeface="Arial"/>
            </a:endParaRPr>
          </a:p>
        </p:txBody>
      </p:sp>
      <p:sp>
        <p:nvSpPr>
          <p:cNvPr id="45" name="PlaceHolder 5"/>
          <p:cNvSpPr>
            <a:spLocks noGrp="1"/>
          </p:cNvSpPr>
          <p:nvPr>
            <p:ph type="dt"/>
          </p:nvPr>
        </p:nvSpPr>
        <p:spPr>
          <a:xfrm>
            <a:off x="3846678" y="0"/>
            <a:ext cx="2949347" cy="495259"/>
          </a:xfrm>
          <a:prstGeom prst="rect">
            <a:avLst/>
          </a:prstGeom>
        </p:spPr>
        <p:txBody>
          <a:bodyPr lIns="0" tIns="0" rIns="0" bIns="0">
            <a:noAutofit/>
          </a:bodyPr>
          <a:lstStyle/>
          <a:p>
            <a:endParaRPr lang="en-US" sz="1600" b="0" strike="noStrike" spc="-1">
              <a:solidFill>
                <a:srgbClr val="000000"/>
              </a:solidFill>
              <a:latin typeface="Arial"/>
            </a:endParaRPr>
          </a:p>
        </p:txBody>
      </p:sp>
      <p:sp>
        <p:nvSpPr>
          <p:cNvPr id="46" name="PlaceHolder 6"/>
          <p:cNvSpPr>
            <a:spLocks noGrp="1"/>
          </p:cNvSpPr>
          <p:nvPr>
            <p:ph type="ftr"/>
          </p:nvPr>
        </p:nvSpPr>
        <p:spPr>
          <a:xfrm>
            <a:off x="0" y="9428294"/>
            <a:ext cx="2949023" cy="495259"/>
          </a:xfrm>
          <a:prstGeom prst="rect">
            <a:avLst/>
          </a:prstGeom>
        </p:spPr>
        <p:txBody>
          <a:bodyPr lIns="0" tIns="0" rIns="0" bIns="0" anchor="b">
            <a:noAutofit/>
          </a:bodyPr>
          <a:lstStyle/>
          <a:p>
            <a:endParaRPr lang="en-US" sz="1600" b="0" strike="noStrike" spc="-1">
              <a:solidFill>
                <a:srgbClr val="000000"/>
              </a:solidFill>
              <a:latin typeface="Arial"/>
            </a:endParaRPr>
          </a:p>
        </p:txBody>
      </p:sp>
      <p:sp>
        <p:nvSpPr>
          <p:cNvPr id="47" name="PlaceHolder 7"/>
          <p:cNvSpPr>
            <a:spLocks noGrp="1"/>
          </p:cNvSpPr>
          <p:nvPr>
            <p:ph type="sldNum"/>
          </p:nvPr>
        </p:nvSpPr>
        <p:spPr>
          <a:xfrm>
            <a:off x="3846678" y="9428294"/>
            <a:ext cx="2949347" cy="495259"/>
          </a:xfrm>
          <a:prstGeom prst="rect">
            <a:avLst/>
          </a:prstGeom>
        </p:spPr>
        <p:txBody>
          <a:bodyPr lIns="0" tIns="0" rIns="0" bIns="0" anchor="b">
            <a:noAutofit/>
          </a:bodyPr>
          <a:lstStyle/>
          <a:p>
            <a:pPr algn="r">
              <a:lnSpc>
                <a:spcPct val="95000"/>
              </a:lnSpc>
            </a:pPr>
            <a:fld id="{DE478C5A-3A55-4507-BB48-71908C9B4476}" type="slidenum">
              <a:rPr lang="ru-RU" sz="1300" b="0" strike="noStrike" spc="-1">
                <a:solidFill>
                  <a:srgbClr val="000000"/>
                </a:solidFill>
                <a:latin typeface="Times New Roman"/>
                <a:ea typeface="Arial Unicode MS"/>
              </a:rPr>
              <a:t>‹#›</a:t>
            </a:fld>
            <a:endParaRPr lang="en-US" sz="1300" b="0" strike="noStrike" spc="-1">
              <a:solidFill>
                <a:srgbClr val="000000"/>
              </a:solidFill>
              <a:latin typeface="Arial"/>
            </a:endParaRPr>
          </a:p>
        </p:txBody>
      </p:sp>
    </p:spTree>
    <p:extLst>
      <p:ext uri="{BB962C8B-B14F-4D97-AF65-F5344CB8AC3E}">
        <p14:creationId xmlns:p14="http://schemas.microsoft.com/office/powerpoint/2010/main" val="365695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CustomShape 1"/>
          <p:cNvSpPr/>
          <p:nvPr/>
        </p:nvSpPr>
        <p:spPr>
          <a:xfrm>
            <a:off x="3847002" y="9428294"/>
            <a:ext cx="2949347" cy="495259"/>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95000"/>
              </a:lnSpc>
            </a:pPr>
            <a:fld id="{5DD92DF8-9161-4134-BA2D-8A5F2AD29BFE}" type="slidenum">
              <a:rPr lang="ru-RU" sz="1300" spc="-1">
                <a:solidFill>
                  <a:srgbClr val="000000"/>
                </a:solidFill>
                <a:latin typeface="Times New Roman"/>
                <a:ea typeface="Arial Unicode MS"/>
              </a:rPr>
              <a:t>1</a:t>
            </a:fld>
            <a:endParaRPr lang="en-US" sz="1300" spc="-1">
              <a:solidFill>
                <a:srgbClr val="000000"/>
              </a:solidFill>
              <a:latin typeface="Arial"/>
            </a:endParaRPr>
          </a:p>
        </p:txBody>
      </p:sp>
      <p:sp>
        <p:nvSpPr>
          <p:cNvPr id="86" name="PlaceHolder 2"/>
          <p:cNvSpPr>
            <a:spLocks noGrp="1" noRot="1" noChangeAspect="1"/>
          </p:cNvSpPr>
          <p:nvPr>
            <p:ph type="sldImg"/>
          </p:nvPr>
        </p:nvSpPr>
        <p:spPr>
          <a:xfrm>
            <a:off x="917575" y="754063"/>
            <a:ext cx="4960938" cy="3721100"/>
          </a:xfrm>
          <a:prstGeom prst="rect">
            <a:avLst/>
          </a:prstGeom>
        </p:spPr>
      </p:sp>
      <p:sp>
        <p:nvSpPr>
          <p:cNvPr id="87" name="PlaceHolder 3"/>
          <p:cNvSpPr>
            <a:spLocks noGrp="1"/>
          </p:cNvSpPr>
          <p:nvPr>
            <p:ph type="body"/>
          </p:nvPr>
        </p:nvSpPr>
        <p:spPr>
          <a:xfrm>
            <a:off x="679149" y="6863018"/>
            <a:ext cx="5438698" cy="169277"/>
          </a:xfrm>
          <a:prstGeom prst="rect">
            <a:avLst/>
          </a:prstGeom>
        </p:spPr>
        <p:txBody>
          <a:bodyPr lIns="0" tIns="0" rIns="0" bIns="0" anchor="ctr">
            <a:spAutoFit/>
          </a:bodyPr>
          <a:lstStyle/>
          <a:p>
            <a:endParaRPr lang="en-US" sz="1100" spc="-1">
              <a:solidFill>
                <a:srgbClr val="000000"/>
              </a:solidFill>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CustomShape 1"/>
          <p:cNvSpPr/>
          <p:nvPr/>
        </p:nvSpPr>
        <p:spPr>
          <a:xfrm>
            <a:off x="3847002" y="9428294"/>
            <a:ext cx="2949347" cy="495259"/>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0" tIns="0" rIns="0" bIns="0" anchor="b">
            <a:noAutofit/>
          </a:bodyPr>
          <a:lstStyle/>
          <a:p>
            <a:pPr algn="r">
              <a:lnSpc>
                <a:spcPct val="95000"/>
              </a:lnSpc>
            </a:pPr>
            <a:fld id="{6F886029-C084-49DD-B5EC-0141724D7878}" type="slidenum">
              <a:rPr lang="ru-RU" sz="1300" spc="-1">
                <a:solidFill>
                  <a:srgbClr val="000000"/>
                </a:solidFill>
                <a:latin typeface="Times New Roman"/>
                <a:ea typeface="Arial Unicode MS"/>
              </a:rPr>
              <a:t>3</a:t>
            </a:fld>
            <a:endParaRPr lang="en-US" sz="1300" spc="-1">
              <a:solidFill>
                <a:srgbClr val="000000"/>
              </a:solidFill>
              <a:latin typeface="Arial"/>
            </a:endParaRPr>
          </a:p>
        </p:txBody>
      </p:sp>
      <p:sp>
        <p:nvSpPr>
          <p:cNvPr id="89" name="PlaceHolder 2"/>
          <p:cNvSpPr>
            <a:spLocks noGrp="1" noRot="1" noChangeAspect="1"/>
          </p:cNvSpPr>
          <p:nvPr>
            <p:ph type="sldImg"/>
          </p:nvPr>
        </p:nvSpPr>
        <p:spPr>
          <a:xfrm>
            <a:off x="917575" y="754063"/>
            <a:ext cx="4960938" cy="3721100"/>
          </a:xfrm>
          <a:prstGeom prst="rect">
            <a:avLst/>
          </a:prstGeom>
        </p:spPr>
      </p:sp>
      <p:sp>
        <p:nvSpPr>
          <p:cNvPr id="90" name="PlaceHolder 3"/>
          <p:cNvSpPr>
            <a:spLocks noGrp="1"/>
          </p:cNvSpPr>
          <p:nvPr>
            <p:ph type="body"/>
          </p:nvPr>
        </p:nvSpPr>
        <p:spPr>
          <a:xfrm>
            <a:off x="679149" y="6863018"/>
            <a:ext cx="5438698" cy="169277"/>
          </a:xfrm>
          <a:prstGeom prst="rect">
            <a:avLst/>
          </a:prstGeom>
        </p:spPr>
        <p:txBody>
          <a:bodyPr lIns="0" tIns="0" rIns="0" bIns="0" anchor="ctr">
            <a:spAutoFit/>
          </a:bodyPr>
          <a:lstStyle/>
          <a:p>
            <a:endParaRPr lang="en-US" sz="1100" spc="-1">
              <a:solidFill>
                <a:srgbClr val="000000"/>
              </a:solidFill>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2920" y="301320"/>
            <a:ext cx="9069480" cy="1260360"/>
          </a:xfrm>
          <a:prstGeom prst="rect">
            <a:avLst/>
          </a:prstGeom>
        </p:spPr>
        <p:txBody>
          <a:bodyPr lIns="0" tIns="0" rIns="0" bIns="0" anchor="ctr">
            <a:spAutoFit/>
          </a:bodyPr>
          <a:lstStyle/>
          <a:p>
            <a:pPr algn="ctr"/>
            <a:endParaRPr lang="en-US" sz="4400" b="0" strike="noStrike" spc="-1">
              <a:solidFill>
                <a:srgbClr val="000000"/>
              </a:solidFill>
              <a:latin typeface="Arial"/>
            </a:endParaRPr>
          </a:p>
        </p:txBody>
      </p:sp>
      <p:sp>
        <p:nvSpPr>
          <p:cNvPr id="27" name="PlaceHolder 2"/>
          <p:cNvSpPr>
            <a:spLocks noGrp="1"/>
          </p:cNvSpPr>
          <p:nvPr>
            <p:ph type="body"/>
          </p:nvPr>
        </p:nvSpPr>
        <p:spPr>
          <a:xfrm>
            <a:off x="502920" y="1768320"/>
            <a:ext cx="9069480" cy="2379240"/>
          </a:xfrm>
          <a:prstGeom prst="rect">
            <a:avLst/>
          </a:prstGeom>
        </p:spPr>
        <p:txBody>
          <a:bodyPr lIns="0" tIns="28080" rIns="0" bIns="0">
            <a:normAutofit/>
          </a:bodyPr>
          <a:lstStyle/>
          <a:p>
            <a:endParaRPr lang="en-US" sz="3200" b="0" strike="noStrike" spc="-1">
              <a:solidFill>
                <a:srgbClr val="000000"/>
              </a:solidFill>
              <a:latin typeface="Arial"/>
            </a:endParaRPr>
          </a:p>
        </p:txBody>
      </p:sp>
      <p:sp>
        <p:nvSpPr>
          <p:cNvPr id="28" name="PlaceHolder 3"/>
          <p:cNvSpPr>
            <a:spLocks noGrp="1"/>
          </p:cNvSpPr>
          <p:nvPr>
            <p:ph type="body"/>
          </p:nvPr>
        </p:nvSpPr>
        <p:spPr>
          <a:xfrm>
            <a:off x="502920" y="4374000"/>
            <a:ext cx="9069480" cy="2379240"/>
          </a:xfrm>
          <a:prstGeom prst="rect">
            <a:avLst/>
          </a:prstGeom>
        </p:spPr>
        <p:txBody>
          <a:bodyPr lIns="0" tIns="28080" rIns="0" bIns="0">
            <a:normAutofit/>
          </a:bodyPr>
          <a:lstStyle/>
          <a:p>
            <a:endParaRPr lang="en-US" sz="3200" b="0" strike="noStrike" spc="-1">
              <a:solidFill>
                <a:srgbClr val="000000"/>
              </a:solid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502920" y="301320"/>
            <a:ext cx="9069480" cy="1260360"/>
          </a:xfrm>
          <a:prstGeom prst="rect">
            <a:avLst/>
          </a:prstGeom>
        </p:spPr>
        <p:txBody>
          <a:bodyPr lIns="0" tIns="0" rIns="0" bIns="0" anchor="ctr">
            <a:spAutoFit/>
          </a:bodyPr>
          <a:lstStyle/>
          <a:p>
            <a:pPr algn="ctr"/>
            <a:endParaRPr lang="en-US" sz="4400" b="0" strike="noStrike" spc="-1">
              <a:solidFill>
                <a:srgbClr val="000000"/>
              </a:solidFill>
              <a:latin typeface="Arial"/>
            </a:endParaRPr>
          </a:p>
        </p:txBody>
      </p:sp>
      <p:sp>
        <p:nvSpPr>
          <p:cNvPr id="30" name="PlaceHolder 2"/>
          <p:cNvSpPr>
            <a:spLocks noGrp="1"/>
          </p:cNvSpPr>
          <p:nvPr>
            <p:ph type="body"/>
          </p:nvPr>
        </p:nvSpPr>
        <p:spPr>
          <a:xfrm>
            <a:off x="502920" y="1768320"/>
            <a:ext cx="4425840" cy="2379240"/>
          </a:xfrm>
          <a:prstGeom prst="rect">
            <a:avLst/>
          </a:prstGeom>
        </p:spPr>
        <p:txBody>
          <a:bodyPr lIns="0" tIns="28080" rIns="0" bIns="0">
            <a:normAutofit/>
          </a:bodyPr>
          <a:lstStyle/>
          <a:p>
            <a:endParaRPr lang="en-US" sz="3200" b="0" strike="noStrike" spc="-1">
              <a:solidFill>
                <a:srgbClr val="000000"/>
              </a:solidFill>
              <a:latin typeface="Arial"/>
            </a:endParaRPr>
          </a:p>
        </p:txBody>
      </p:sp>
      <p:sp>
        <p:nvSpPr>
          <p:cNvPr id="31" name="PlaceHolder 3"/>
          <p:cNvSpPr>
            <a:spLocks noGrp="1"/>
          </p:cNvSpPr>
          <p:nvPr>
            <p:ph type="body"/>
          </p:nvPr>
        </p:nvSpPr>
        <p:spPr>
          <a:xfrm>
            <a:off x="5150520" y="1768320"/>
            <a:ext cx="4425840" cy="2379240"/>
          </a:xfrm>
          <a:prstGeom prst="rect">
            <a:avLst/>
          </a:prstGeom>
        </p:spPr>
        <p:txBody>
          <a:bodyPr lIns="0" tIns="28080" rIns="0" bIns="0">
            <a:normAutofit/>
          </a:bodyPr>
          <a:lstStyle/>
          <a:p>
            <a:endParaRPr lang="en-US" sz="3200" b="0" strike="noStrike" spc="-1">
              <a:solidFill>
                <a:srgbClr val="000000"/>
              </a:solidFill>
              <a:latin typeface="Arial"/>
            </a:endParaRPr>
          </a:p>
        </p:txBody>
      </p:sp>
      <p:sp>
        <p:nvSpPr>
          <p:cNvPr id="32" name="PlaceHolder 4"/>
          <p:cNvSpPr>
            <a:spLocks noGrp="1"/>
          </p:cNvSpPr>
          <p:nvPr>
            <p:ph type="body"/>
          </p:nvPr>
        </p:nvSpPr>
        <p:spPr>
          <a:xfrm>
            <a:off x="502920" y="4374000"/>
            <a:ext cx="4425840" cy="2379240"/>
          </a:xfrm>
          <a:prstGeom prst="rect">
            <a:avLst/>
          </a:prstGeom>
        </p:spPr>
        <p:txBody>
          <a:bodyPr lIns="0" tIns="28080" rIns="0" bIns="0">
            <a:normAutofit/>
          </a:bodyPr>
          <a:lstStyle/>
          <a:p>
            <a:endParaRPr lang="en-US" sz="3200" b="0" strike="noStrike" spc="-1">
              <a:solidFill>
                <a:srgbClr val="000000"/>
              </a:solidFill>
              <a:latin typeface="Arial"/>
            </a:endParaRPr>
          </a:p>
        </p:txBody>
      </p:sp>
      <p:sp>
        <p:nvSpPr>
          <p:cNvPr id="33" name="PlaceHolder 5"/>
          <p:cNvSpPr>
            <a:spLocks noGrp="1"/>
          </p:cNvSpPr>
          <p:nvPr>
            <p:ph type="body"/>
          </p:nvPr>
        </p:nvSpPr>
        <p:spPr>
          <a:xfrm>
            <a:off x="5150520" y="4374000"/>
            <a:ext cx="4425840" cy="2379240"/>
          </a:xfrm>
          <a:prstGeom prst="rect">
            <a:avLst/>
          </a:prstGeom>
        </p:spPr>
        <p:txBody>
          <a:bodyPr lIns="0" tIns="28080" rIns="0" bIns="0">
            <a:normAutofit/>
          </a:bodyPr>
          <a:lstStyle/>
          <a:p>
            <a:endParaRPr lang="en-US" sz="3200" b="0" strike="noStrike" spc="-1">
              <a:solidFill>
                <a:srgbClr val="000000"/>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502920" y="301320"/>
            <a:ext cx="9069480" cy="1260360"/>
          </a:xfrm>
          <a:prstGeom prst="rect">
            <a:avLst/>
          </a:prstGeom>
        </p:spPr>
        <p:txBody>
          <a:bodyPr lIns="0" tIns="0" rIns="0" bIns="0" anchor="ctr">
            <a:spAutoFit/>
          </a:bodyPr>
          <a:lstStyle/>
          <a:p>
            <a:pPr algn="ctr"/>
            <a:endParaRPr lang="en-US" sz="4400" b="0" strike="noStrike" spc="-1">
              <a:solidFill>
                <a:srgbClr val="000000"/>
              </a:solidFill>
              <a:latin typeface="Arial"/>
            </a:endParaRPr>
          </a:p>
        </p:txBody>
      </p:sp>
      <p:sp>
        <p:nvSpPr>
          <p:cNvPr id="35" name="PlaceHolder 2"/>
          <p:cNvSpPr>
            <a:spLocks noGrp="1"/>
          </p:cNvSpPr>
          <p:nvPr>
            <p:ph type="body"/>
          </p:nvPr>
        </p:nvSpPr>
        <p:spPr>
          <a:xfrm>
            <a:off x="502920" y="1768320"/>
            <a:ext cx="2919960" cy="2379240"/>
          </a:xfrm>
          <a:prstGeom prst="rect">
            <a:avLst/>
          </a:prstGeom>
        </p:spPr>
        <p:txBody>
          <a:bodyPr lIns="0" tIns="28080" rIns="0" bIns="0">
            <a:normAutofit/>
          </a:bodyPr>
          <a:lstStyle/>
          <a:p>
            <a:endParaRPr lang="en-US" sz="3200" b="0" strike="noStrike" spc="-1">
              <a:solidFill>
                <a:srgbClr val="000000"/>
              </a:solidFill>
              <a:latin typeface="Arial"/>
            </a:endParaRPr>
          </a:p>
        </p:txBody>
      </p:sp>
      <p:sp>
        <p:nvSpPr>
          <p:cNvPr id="36" name="PlaceHolder 3"/>
          <p:cNvSpPr>
            <a:spLocks noGrp="1"/>
          </p:cNvSpPr>
          <p:nvPr>
            <p:ph type="body"/>
          </p:nvPr>
        </p:nvSpPr>
        <p:spPr>
          <a:xfrm>
            <a:off x="3569400" y="1768320"/>
            <a:ext cx="2919960" cy="2379240"/>
          </a:xfrm>
          <a:prstGeom prst="rect">
            <a:avLst/>
          </a:prstGeom>
        </p:spPr>
        <p:txBody>
          <a:bodyPr lIns="0" tIns="28080" rIns="0" bIns="0">
            <a:normAutofit/>
          </a:bodyPr>
          <a:lstStyle/>
          <a:p>
            <a:endParaRPr lang="en-US" sz="3200" b="0" strike="noStrike" spc="-1">
              <a:solidFill>
                <a:srgbClr val="000000"/>
              </a:solidFill>
              <a:latin typeface="Arial"/>
            </a:endParaRPr>
          </a:p>
        </p:txBody>
      </p:sp>
      <p:sp>
        <p:nvSpPr>
          <p:cNvPr id="37" name="PlaceHolder 4"/>
          <p:cNvSpPr>
            <a:spLocks noGrp="1"/>
          </p:cNvSpPr>
          <p:nvPr>
            <p:ph type="body"/>
          </p:nvPr>
        </p:nvSpPr>
        <p:spPr>
          <a:xfrm>
            <a:off x="6635520" y="1768320"/>
            <a:ext cx="2919960" cy="2379240"/>
          </a:xfrm>
          <a:prstGeom prst="rect">
            <a:avLst/>
          </a:prstGeom>
        </p:spPr>
        <p:txBody>
          <a:bodyPr lIns="0" tIns="28080" rIns="0" bIns="0">
            <a:normAutofit/>
          </a:bodyPr>
          <a:lstStyle/>
          <a:p>
            <a:endParaRPr lang="en-US" sz="3200" b="0" strike="noStrike" spc="-1">
              <a:solidFill>
                <a:srgbClr val="000000"/>
              </a:solidFill>
              <a:latin typeface="Arial"/>
            </a:endParaRPr>
          </a:p>
        </p:txBody>
      </p:sp>
      <p:sp>
        <p:nvSpPr>
          <p:cNvPr id="38" name="PlaceHolder 5"/>
          <p:cNvSpPr>
            <a:spLocks noGrp="1"/>
          </p:cNvSpPr>
          <p:nvPr>
            <p:ph type="body"/>
          </p:nvPr>
        </p:nvSpPr>
        <p:spPr>
          <a:xfrm>
            <a:off x="502920" y="4374000"/>
            <a:ext cx="2919960" cy="2379240"/>
          </a:xfrm>
          <a:prstGeom prst="rect">
            <a:avLst/>
          </a:prstGeom>
        </p:spPr>
        <p:txBody>
          <a:bodyPr lIns="0" tIns="28080" rIns="0" bIns="0">
            <a:normAutofit/>
          </a:bodyPr>
          <a:lstStyle/>
          <a:p>
            <a:endParaRPr lang="en-US" sz="3200" b="0" strike="noStrike" spc="-1">
              <a:solidFill>
                <a:srgbClr val="000000"/>
              </a:solidFill>
              <a:latin typeface="Arial"/>
            </a:endParaRPr>
          </a:p>
        </p:txBody>
      </p:sp>
      <p:sp>
        <p:nvSpPr>
          <p:cNvPr id="39" name="PlaceHolder 6"/>
          <p:cNvSpPr>
            <a:spLocks noGrp="1"/>
          </p:cNvSpPr>
          <p:nvPr>
            <p:ph type="body"/>
          </p:nvPr>
        </p:nvSpPr>
        <p:spPr>
          <a:xfrm>
            <a:off x="3569400" y="4374000"/>
            <a:ext cx="2919960" cy="2379240"/>
          </a:xfrm>
          <a:prstGeom prst="rect">
            <a:avLst/>
          </a:prstGeom>
        </p:spPr>
        <p:txBody>
          <a:bodyPr lIns="0" tIns="28080" rIns="0" bIns="0">
            <a:normAutofit/>
          </a:bodyPr>
          <a:lstStyle/>
          <a:p>
            <a:endParaRPr lang="en-US" sz="3200" b="0" strike="noStrike" spc="-1">
              <a:solidFill>
                <a:srgbClr val="000000"/>
              </a:solidFill>
              <a:latin typeface="Arial"/>
            </a:endParaRPr>
          </a:p>
        </p:txBody>
      </p:sp>
      <p:sp>
        <p:nvSpPr>
          <p:cNvPr id="40" name="PlaceHolder 7"/>
          <p:cNvSpPr>
            <a:spLocks noGrp="1"/>
          </p:cNvSpPr>
          <p:nvPr>
            <p:ph type="body"/>
          </p:nvPr>
        </p:nvSpPr>
        <p:spPr>
          <a:xfrm>
            <a:off x="6635520" y="4374000"/>
            <a:ext cx="2919960" cy="2379240"/>
          </a:xfrm>
          <a:prstGeom prst="rect">
            <a:avLst/>
          </a:prstGeom>
        </p:spPr>
        <p:txBody>
          <a:bodyPr lIns="0" tIns="28080" rIns="0" bIns="0">
            <a:normAutofit/>
          </a:bodyPr>
          <a:lstStyle/>
          <a:p>
            <a:endParaRPr lang="en-US" sz="3200" b="0" strike="noStrike" spc="-1">
              <a:solidFill>
                <a:srgbClr val="000000"/>
              </a:solid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502920" y="301320"/>
            <a:ext cx="9069480" cy="1260360"/>
          </a:xfrm>
          <a:prstGeom prst="rect">
            <a:avLst/>
          </a:prstGeom>
        </p:spPr>
        <p:txBody>
          <a:bodyPr lIns="0" tIns="0" rIns="0" bIns="0" anchor="ctr">
            <a:spAutoFit/>
          </a:bodyPr>
          <a:lstStyle/>
          <a:p>
            <a:pPr algn="ctr"/>
            <a:endParaRPr lang="en-US" sz="4400" b="0" strike="noStrike" spc="-1">
              <a:solidFill>
                <a:srgbClr val="000000"/>
              </a:solidFill>
              <a:latin typeface="Arial"/>
            </a:endParaRPr>
          </a:p>
        </p:txBody>
      </p:sp>
      <p:sp>
        <p:nvSpPr>
          <p:cNvPr id="6" name="PlaceHolder 2"/>
          <p:cNvSpPr>
            <a:spLocks noGrp="1"/>
          </p:cNvSpPr>
          <p:nvPr>
            <p:ph type="subTitle"/>
          </p:nvPr>
        </p:nvSpPr>
        <p:spPr>
          <a:xfrm>
            <a:off x="502920" y="1768320"/>
            <a:ext cx="9069480" cy="4988160"/>
          </a:xfrm>
          <a:prstGeom prst="rect">
            <a:avLst/>
          </a:prstGeom>
        </p:spPr>
        <p:txBody>
          <a:bodyPr lIns="0" tIns="0" rIns="0" bIns="0" anchor="ctr">
            <a:spAutoFit/>
          </a:bodyPr>
          <a:lstStyle/>
          <a:p>
            <a:pPr algn="ctr">
              <a:spcAft>
                <a:spcPts val="1423"/>
              </a:spcAft>
            </a:pPr>
            <a:endParaRPr lang="en-US" sz="3200" b="0" strike="noStrike" spc="-1">
              <a:solidFill>
                <a:srgbClr val="000000"/>
              </a:solid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502920" y="301320"/>
            <a:ext cx="9069480" cy="1260360"/>
          </a:xfrm>
          <a:prstGeom prst="rect">
            <a:avLst/>
          </a:prstGeom>
        </p:spPr>
        <p:txBody>
          <a:bodyPr lIns="0" tIns="0" rIns="0" bIns="0" anchor="ctr">
            <a:spAutoFit/>
          </a:bodyPr>
          <a:lstStyle/>
          <a:p>
            <a:pPr algn="ctr"/>
            <a:endParaRPr lang="en-US" sz="4400" b="0" strike="noStrike" spc="-1">
              <a:solidFill>
                <a:srgbClr val="000000"/>
              </a:solidFill>
              <a:latin typeface="Arial"/>
            </a:endParaRPr>
          </a:p>
        </p:txBody>
      </p:sp>
      <p:sp>
        <p:nvSpPr>
          <p:cNvPr id="8" name="PlaceHolder 2"/>
          <p:cNvSpPr>
            <a:spLocks noGrp="1"/>
          </p:cNvSpPr>
          <p:nvPr>
            <p:ph type="body"/>
          </p:nvPr>
        </p:nvSpPr>
        <p:spPr>
          <a:xfrm>
            <a:off x="502920" y="1768320"/>
            <a:ext cx="9069480" cy="4988160"/>
          </a:xfrm>
          <a:prstGeom prst="rect">
            <a:avLst/>
          </a:prstGeom>
        </p:spPr>
        <p:txBody>
          <a:bodyPr lIns="0" tIns="28080" rIns="0" bIns="0">
            <a:normAutofit/>
          </a:bodyPr>
          <a:lstStyle/>
          <a:p>
            <a:endParaRPr lang="en-US" sz="3200" b="0" strike="noStrike" spc="-1">
              <a:solidFill>
                <a:srgbClr val="000000"/>
              </a:solid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502920" y="301320"/>
            <a:ext cx="9069480" cy="1260360"/>
          </a:xfrm>
          <a:prstGeom prst="rect">
            <a:avLst/>
          </a:prstGeom>
        </p:spPr>
        <p:txBody>
          <a:bodyPr lIns="0" tIns="0" rIns="0" bIns="0" anchor="ctr">
            <a:spAutoFit/>
          </a:bodyPr>
          <a:lstStyle/>
          <a:p>
            <a:pPr algn="ctr"/>
            <a:endParaRPr lang="en-US" sz="4400" b="0" strike="noStrike" spc="-1">
              <a:solidFill>
                <a:srgbClr val="000000"/>
              </a:solidFill>
              <a:latin typeface="Arial"/>
            </a:endParaRPr>
          </a:p>
        </p:txBody>
      </p:sp>
      <p:sp>
        <p:nvSpPr>
          <p:cNvPr id="10" name="PlaceHolder 2"/>
          <p:cNvSpPr>
            <a:spLocks noGrp="1"/>
          </p:cNvSpPr>
          <p:nvPr>
            <p:ph type="body"/>
          </p:nvPr>
        </p:nvSpPr>
        <p:spPr>
          <a:xfrm>
            <a:off x="502920" y="1768320"/>
            <a:ext cx="4425840" cy="4988160"/>
          </a:xfrm>
          <a:prstGeom prst="rect">
            <a:avLst/>
          </a:prstGeom>
        </p:spPr>
        <p:txBody>
          <a:bodyPr lIns="0" tIns="28080" rIns="0" bIns="0">
            <a:normAutofit/>
          </a:bodyPr>
          <a:lstStyle/>
          <a:p>
            <a:endParaRPr lang="en-US" sz="3200" b="0" strike="noStrike" spc="-1">
              <a:solidFill>
                <a:srgbClr val="000000"/>
              </a:solidFill>
              <a:latin typeface="Arial"/>
            </a:endParaRPr>
          </a:p>
        </p:txBody>
      </p:sp>
      <p:sp>
        <p:nvSpPr>
          <p:cNvPr id="11" name="PlaceHolder 3"/>
          <p:cNvSpPr>
            <a:spLocks noGrp="1"/>
          </p:cNvSpPr>
          <p:nvPr>
            <p:ph type="body"/>
          </p:nvPr>
        </p:nvSpPr>
        <p:spPr>
          <a:xfrm>
            <a:off x="5150520" y="1768320"/>
            <a:ext cx="4425840" cy="4988160"/>
          </a:xfrm>
          <a:prstGeom prst="rect">
            <a:avLst/>
          </a:prstGeom>
        </p:spPr>
        <p:txBody>
          <a:bodyPr lIns="0" tIns="28080" rIns="0" bIns="0">
            <a:normAutofit/>
          </a:bodyPr>
          <a:lstStyle/>
          <a:p>
            <a:endParaRPr lang="en-US" sz="3200" b="0" strike="noStrike" spc="-1">
              <a:solidFill>
                <a:srgbClr val="000000"/>
              </a:solid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502920" y="301320"/>
            <a:ext cx="9069480" cy="1260360"/>
          </a:xfrm>
          <a:prstGeom prst="rect">
            <a:avLst/>
          </a:prstGeom>
        </p:spPr>
        <p:txBody>
          <a:bodyPr lIns="0" tIns="0" rIns="0" bIns="0" anchor="ctr">
            <a:spAutoFit/>
          </a:bodyPr>
          <a:lstStyle/>
          <a:p>
            <a:pPr algn="ctr"/>
            <a:endParaRPr lang="en-US" sz="4400" b="0" strike="noStrike" spc="-1">
              <a:solidFill>
                <a:srgbClr val="000000"/>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502920" y="301320"/>
            <a:ext cx="9069480" cy="5843520"/>
          </a:xfrm>
          <a:prstGeom prst="rect">
            <a:avLst/>
          </a:prstGeom>
        </p:spPr>
        <p:txBody>
          <a:bodyPr lIns="0" tIns="0" rIns="0" bIns="0" anchor="ctr">
            <a:spAutoFit/>
          </a:bodyPr>
          <a:lstStyle/>
          <a:p>
            <a:pPr algn="ctr">
              <a:spcAft>
                <a:spcPts val="1423"/>
              </a:spcAft>
            </a:pPr>
            <a:endParaRPr lang="en-US" sz="3200" b="0" strike="noStrike" spc="-1">
              <a:solidFill>
                <a:srgbClr val="000000"/>
              </a:solid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502920" y="301320"/>
            <a:ext cx="9069480" cy="1260360"/>
          </a:xfrm>
          <a:prstGeom prst="rect">
            <a:avLst/>
          </a:prstGeom>
        </p:spPr>
        <p:txBody>
          <a:bodyPr lIns="0" tIns="0" rIns="0" bIns="0" anchor="ctr">
            <a:spAutoFit/>
          </a:bodyPr>
          <a:lstStyle/>
          <a:p>
            <a:pPr algn="ctr"/>
            <a:endParaRPr lang="en-US" sz="4400" b="0" strike="noStrike" spc="-1">
              <a:solidFill>
                <a:srgbClr val="000000"/>
              </a:solidFill>
              <a:latin typeface="Arial"/>
            </a:endParaRPr>
          </a:p>
        </p:txBody>
      </p:sp>
      <p:sp>
        <p:nvSpPr>
          <p:cNvPr id="15" name="PlaceHolder 2"/>
          <p:cNvSpPr>
            <a:spLocks noGrp="1"/>
          </p:cNvSpPr>
          <p:nvPr>
            <p:ph type="body"/>
          </p:nvPr>
        </p:nvSpPr>
        <p:spPr>
          <a:xfrm>
            <a:off x="502920" y="1768320"/>
            <a:ext cx="4425840" cy="2379240"/>
          </a:xfrm>
          <a:prstGeom prst="rect">
            <a:avLst/>
          </a:prstGeom>
        </p:spPr>
        <p:txBody>
          <a:bodyPr lIns="0" tIns="28080" rIns="0" bIns="0">
            <a:normAutofit/>
          </a:bodyPr>
          <a:lstStyle/>
          <a:p>
            <a:endParaRPr lang="en-US" sz="3200" b="0" strike="noStrike" spc="-1">
              <a:solidFill>
                <a:srgbClr val="000000"/>
              </a:solidFill>
              <a:latin typeface="Arial"/>
            </a:endParaRPr>
          </a:p>
        </p:txBody>
      </p:sp>
      <p:sp>
        <p:nvSpPr>
          <p:cNvPr id="16" name="PlaceHolder 3"/>
          <p:cNvSpPr>
            <a:spLocks noGrp="1"/>
          </p:cNvSpPr>
          <p:nvPr>
            <p:ph type="body"/>
          </p:nvPr>
        </p:nvSpPr>
        <p:spPr>
          <a:xfrm>
            <a:off x="5150520" y="1768320"/>
            <a:ext cx="4425840" cy="4988160"/>
          </a:xfrm>
          <a:prstGeom prst="rect">
            <a:avLst/>
          </a:prstGeom>
        </p:spPr>
        <p:txBody>
          <a:bodyPr lIns="0" tIns="28080" rIns="0" bIns="0">
            <a:normAutofit/>
          </a:bodyPr>
          <a:lstStyle/>
          <a:p>
            <a:endParaRPr lang="en-US" sz="3200" b="0" strike="noStrike" spc="-1">
              <a:solidFill>
                <a:srgbClr val="000000"/>
              </a:solidFill>
              <a:latin typeface="Arial"/>
            </a:endParaRPr>
          </a:p>
        </p:txBody>
      </p:sp>
      <p:sp>
        <p:nvSpPr>
          <p:cNvPr id="17" name="PlaceHolder 4"/>
          <p:cNvSpPr>
            <a:spLocks noGrp="1"/>
          </p:cNvSpPr>
          <p:nvPr>
            <p:ph type="body"/>
          </p:nvPr>
        </p:nvSpPr>
        <p:spPr>
          <a:xfrm>
            <a:off x="502920" y="4374000"/>
            <a:ext cx="4425840" cy="2379240"/>
          </a:xfrm>
          <a:prstGeom prst="rect">
            <a:avLst/>
          </a:prstGeom>
        </p:spPr>
        <p:txBody>
          <a:bodyPr lIns="0" tIns="28080" rIns="0" bIns="0">
            <a:normAutofit/>
          </a:bodyPr>
          <a:lstStyle/>
          <a:p>
            <a:endParaRPr lang="en-US" sz="3200" b="0" strike="noStrike" spc="-1">
              <a:solidFill>
                <a:srgbClr val="000000"/>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502920" y="301320"/>
            <a:ext cx="9069480" cy="1260360"/>
          </a:xfrm>
          <a:prstGeom prst="rect">
            <a:avLst/>
          </a:prstGeom>
        </p:spPr>
        <p:txBody>
          <a:bodyPr lIns="0" tIns="0" rIns="0" bIns="0" anchor="ctr">
            <a:spAutoFit/>
          </a:bodyPr>
          <a:lstStyle/>
          <a:p>
            <a:pPr algn="ctr"/>
            <a:endParaRPr lang="en-US" sz="4400" b="0" strike="noStrike" spc="-1">
              <a:solidFill>
                <a:srgbClr val="000000"/>
              </a:solidFill>
              <a:latin typeface="Arial"/>
            </a:endParaRPr>
          </a:p>
        </p:txBody>
      </p:sp>
      <p:sp>
        <p:nvSpPr>
          <p:cNvPr id="19" name="PlaceHolder 2"/>
          <p:cNvSpPr>
            <a:spLocks noGrp="1"/>
          </p:cNvSpPr>
          <p:nvPr>
            <p:ph type="body"/>
          </p:nvPr>
        </p:nvSpPr>
        <p:spPr>
          <a:xfrm>
            <a:off x="502920" y="1768320"/>
            <a:ext cx="4425840" cy="4988160"/>
          </a:xfrm>
          <a:prstGeom prst="rect">
            <a:avLst/>
          </a:prstGeom>
        </p:spPr>
        <p:txBody>
          <a:bodyPr lIns="0" tIns="28080" rIns="0" bIns="0">
            <a:normAutofit/>
          </a:bodyPr>
          <a:lstStyle/>
          <a:p>
            <a:endParaRPr lang="en-US" sz="3200" b="0" strike="noStrike" spc="-1">
              <a:solidFill>
                <a:srgbClr val="000000"/>
              </a:solidFill>
              <a:latin typeface="Arial"/>
            </a:endParaRPr>
          </a:p>
        </p:txBody>
      </p:sp>
      <p:sp>
        <p:nvSpPr>
          <p:cNvPr id="20" name="PlaceHolder 3"/>
          <p:cNvSpPr>
            <a:spLocks noGrp="1"/>
          </p:cNvSpPr>
          <p:nvPr>
            <p:ph type="body"/>
          </p:nvPr>
        </p:nvSpPr>
        <p:spPr>
          <a:xfrm>
            <a:off x="5150520" y="1768320"/>
            <a:ext cx="4425840" cy="2379240"/>
          </a:xfrm>
          <a:prstGeom prst="rect">
            <a:avLst/>
          </a:prstGeom>
        </p:spPr>
        <p:txBody>
          <a:bodyPr lIns="0" tIns="28080" rIns="0" bIns="0">
            <a:normAutofit/>
          </a:bodyPr>
          <a:lstStyle/>
          <a:p>
            <a:endParaRPr lang="en-US" sz="3200" b="0" strike="noStrike" spc="-1">
              <a:solidFill>
                <a:srgbClr val="000000"/>
              </a:solidFill>
              <a:latin typeface="Arial"/>
            </a:endParaRPr>
          </a:p>
        </p:txBody>
      </p:sp>
      <p:sp>
        <p:nvSpPr>
          <p:cNvPr id="21" name="PlaceHolder 4"/>
          <p:cNvSpPr>
            <a:spLocks noGrp="1"/>
          </p:cNvSpPr>
          <p:nvPr>
            <p:ph type="body"/>
          </p:nvPr>
        </p:nvSpPr>
        <p:spPr>
          <a:xfrm>
            <a:off x="5150520" y="4374000"/>
            <a:ext cx="4425840" cy="2379240"/>
          </a:xfrm>
          <a:prstGeom prst="rect">
            <a:avLst/>
          </a:prstGeom>
        </p:spPr>
        <p:txBody>
          <a:bodyPr lIns="0" tIns="28080" rIns="0" bIns="0">
            <a:normAutofit/>
          </a:bodyPr>
          <a:lstStyle/>
          <a:p>
            <a:endParaRPr lang="en-US" sz="3200" b="0" strike="noStrike" spc="-1">
              <a:solidFill>
                <a:srgbClr val="000000"/>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502920" y="301320"/>
            <a:ext cx="9069480" cy="1260360"/>
          </a:xfrm>
          <a:prstGeom prst="rect">
            <a:avLst/>
          </a:prstGeom>
        </p:spPr>
        <p:txBody>
          <a:bodyPr lIns="0" tIns="0" rIns="0" bIns="0" anchor="ctr">
            <a:spAutoFit/>
          </a:bodyPr>
          <a:lstStyle/>
          <a:p>
            <a:pPr algn="ctr"/>
            <a:endParaRPr lang="en-US" sz="4400" b="0" strike="noStrike" spc="-1">
              <a:solidFill>
                <a:srgbClr val="000000"/>
              </a:solidFill>
              <a:latin typeface="Arial"/>
            </a:endParaRPr>
          </a:p>
        </p:txBody>
      </p:sp>
      <p:sp>
        <p:nvSpPr>
          <p:cNvPr id="23" name="PlaceHolder 2"/>
          <p:cNvSpPr>
            <a:spLocks noGrp="1"/>
          </p:cNvSpPr>
          <p:nvPr>
            <p:ph type="body"/>
          </p:nvPr>
        </p:nvSpPr>
        <p:spPr>
          <a:xfrm>
            <a:off x="502920" y="1768320"/>
            <a:ext cx="4425840" cy="2379240"/>
          </a:xfrm>
          <a:prstGeom prst="rect">
            <a:avLst/>
          </a:prstGeom>
        </p:spPr>
        <p:txBody>
          <a:bodyPr lIns="0" tIns="28080" rIns="0" bIns="0">
            <a:normAutofit/>
          </a:bodyPr>
          <a:lstStyle/>
          <a:p>
            <a:endParaRPr lang="en-US" sz="3200" b="0" strike="noStrike" spc="-1">
              <a:solidFill>
                <a:srgbClr val="000000"/>
              </a:solidFill>
              <a:latin typeface="Arial"/>
            </a:endParaRPr>
          </a:p>
        </p:txBody>
      </p:sp>
      <p:sp>
        <p:nvSpPr>
          <p:cNvPr id="24" name="PlaceHolder 3"/>
          <p:cNvSpPr>
            <a:spLocks noGrp="1"/>
          </p:cNvSpPr>
          <p:nvPr>
            <p:ph type="body"/>
          </p:nvPr>
        </p:nvSpPr>
        <p:spPr>
          <a:xfrm>
            <a:off x="5150520" y="1768320"/>
            <a:ext cx="4425840" cy="2379240"/>
          </a:xfrm>
          <a:prstGeom prst="rect">
            <a:avLst/>
          </a:prstGeom>
        </p:spPr>
        <p:txBody>
          <a:bodyPr lIns="0" tIns="28080" rIns="0" bIns="0">
            <a:normAutofit/>
          </a:bodyPr>
          <a:lstStyle/>
          <a:p>
            <a:endParaRPr lang="en-US" sz="3200" b="0" strike="noStrike" spc="-1">
              <a:solidFill>
                <a:srgbClr val="000000"/>
              </a:solidFill>
              <a:latin typeface="Arial"/>
            </a:endParaRPr>
          </a:p>
        </p:txBody>
      </p:sp>
      <p:sp>
        <p:nvSpPr>
          <p:cNvPr id="25" name="PlaceHolder 4"/>
          <p:cNvSpPr>
            <a:spLocks noGrp="1"/>
          </p:cNvSpPr>
          <p:nvPr>
            <p:ph type="body"/>
          </p:nvPr>
        </p:nvSpPr>
        <p:spPr>
          <a:xfrm>
            <a:off x="502920" y="4374000"/>
            <a:ext cx="9069480" cy="2379240"/>
          </a:xfrm>
          <a:prstGeom prst="rect">
            <a:avLst/>
          </a:prstGeom>
        </p:spPr>
        <p:txBody>
          <a:bodyPr lIns="0" tIns="28080" rIns="0" bIns="0">
            <a:normAutofit/>
          </a:bodyPr>
          <a:lstStyle/>
          <a:p>
            <a:endParaRPr lang="en-US" sz="3200" b="0" strike="noStrike" spc="-1">
              <a:solidFill>
                <a:srgbClr val="000000"/>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a:stretch>
        </a:blip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502920" y="301320"/>
            <a:ext cx="9069480" cy="1260360"/>
          </a:xfrm>
          <a:prstGeom prst="rect">
            <a:avLst/>
          </a:prstGeom>
        </p:spPr>
        <p:txBody>
          <a:bodyPr lIns="0" tIns="0" rIns="0" bIns="0" anchor="ctr">
            <a:noAutofit/>
          </a:bodyPr>
          <a:lstStyle/>
          <a:p>
            <a:pPr algn="ctr"/>
            <a:r>
              <a:rPr lang="en-US" sz="4400" b="0" strike="noStrike" spc="-1">
                <a:solidFill>
                  <a:srgbClr val="000000"/>
                </a:solidFill>
                <a:latin typeface="Arial"/>
              </a:rPr>
              <a:t>Click to edit the title text format</a:t>
            </a:r>
          </a:p>
        </p:txBody>
      </p:sp>
      <p:sp>
        <p:nvSpPr>
          <p:cNvPr id="6" name="PlaceHolder 2"/>
          <p:cNvSpPr>
            <a:spLocks noGrp="1"/>
          </p:cNvSpPr>
          <p:nvPr>
            <p:ph type="body"/>
          </p:nvPr>
        </p:nvSpPr>
        <p:spPr>
          <a:xfrm>
            <a:off x="502920" y="1768320"/>
            <a:ext cx="9069480" cy="4988160"/>
          </a:xfrm>
          <a:prstGeom prst="rect">
            <a:avLst/>
          </a:prstGeom>
        </p:spPr>
        <p:txBody>
          <a:bodyPr lIns="0" tIns="28080" rIns="0" bIns="0">
            <a:normAutofit/>
          </a:bodyPr>
          <a:lstStyle/>
          <a:p>
            <a:pPr marL="342720" indent="-342720">
              <a:spcAft>
                <a:spcPts val="1423"/>
              </a:spcAft>
              <a:buClr>
                <a:srgbClr val="000000"/>
              </a:buClr>
              <a:buFont typeface="Times New Roman"/>
              <a:buChar char="•"/>
            </a:pPr>
            <a:r>
              <a:rPr lang="en-US" sz="3200" b="0" strike="noStrike" spc="-1">
                <a:solidFill>
                  <a:srgbClr val="000000"/>
                </a:solidFill>
                <a:latin typeface="Arial"/>
              </a:rPr>
              <a:t>Click to edit the outline text format</a:t>
            </a:r>
          </a:p>
          <a:p>
            <a:pPr marL="742680" lvl="1" indent="-285480">
              <a:spcAft>
                <a:spcPts val="1423"/>
              </a:spcAft>
              <a:buClr>
                <a:srgbClr val="000000"/>
              </a:buClr>
              <a:buFont typeface="Times New Roman"/>
              <a:buChar char="–"/>
            </a:pPr>
            <a:r>
              <a:rPr lang="en-US" sz="3200" b="0" strike="noStrike" spc="-1">
                <a:solidFill>
                  <a:srgbClr val="000000"/>
                </a:solidFill>
                <a:latin typeface="Arial"/>
              </a:rPr>
              <a:t>Second Outline Level</a:t>
            </a:r>
          </a:p>
          <a:p>
            <a:pPr marL="1143000" lvl="2" indent="-228600">
              <a:spcAft>
                <a:spcPts val="1423"/>
              </a:spcAft>
              <a:buClr>
                <a:srgbClr val="000000"/>
              </a:buClr>
              <a:buFont typeface="Times New Roman"/>
              <a:buChar char="•"/>
            </a:pPr>
            <a:r>
              <a:rPr lang="en-US" sz="3200" b="0" strike="noStrike" spc="-1">
                <a:solidFill>
                  <a:srgbClr val="000000"/>
                </a:solidFill>
                <a:latin typeface="Arial"/>
              </a:rPr>
              <a:t>Third Outline Level</a:t>
            </a:r>
          </a:p>
          <a:p>
            <a:pPr marL="1600200" lvl="3" indent="-228600">
              <a:spcAft>
                <a:spcPts val="1423"/>
              </a:spcAft>
              <a:buClr>
                <a:srgbClr val="000000"/>
              </a:buClr>
              <a:buFont typeface="Times New Roman"/>
              <a:buChar char="–"/>
            </a:pPr>
            <a:r>
              <a:rPr lang="en-US" sz="3200" b="0" strike="noStrike" spc="-1">
                <a:solidFill>
                  <a:srgbClr val="000000"/>
                </a:solidFill>
                <a:latin typeface="Arial"/>
              </a:rPr>
              <a:t>Fourth Outline Level</a:t>
            </a:r>
          </a:p>
          <a:p>
            <a:pPr marL="2057400" lvl="4" indent="-228600">
              <a:spcAft>
                <a:spcPts val="1423"/>
              </a:spcAft>
              <a:buClr>
                <a:srgbClr val="000000"/>
              </a:buClr>
              <a:buFont typeface="Times New Roman"/>
              <a:buChar char="»"/>
            </a:pPr>
            <a:r>
              <a:rPr lang="en-US" sz="3200" b="0" strike="noStrike" spc="-1">
                <a:solidFill>
                  <a:srgbClr val="000000"/>
                </a:solidFill>
                <a:latin typeface="Arial"/>
              </a:rPr>
              <a:t>Fifth Outline Level</a:t>
            </a:r>
          </a:p>
          <a:p>
            <a:pPr marL="2057400" lvl="5" indent="-228600">
              <a:spcAft>
                <a:spcPts val="1423"/>
              </a:spcAft>
              <a:buClr>
                <a:srgbClr val="000000"/>
              </a:buClr>
              <a:buFont typeface="Times New Roman"/>
              <a:buChar char="»"/>
            </a:pPr>
            <a:r>
              <a:rPr lang="en-US" sz="3200" b="0" strike="noStrike" spc="-1">
                <a:solidFill>
                  <a:srgbClr val="000000"/>
                </a:solidFill>
                <a:latin typeface="Arial"/>
              </a:rPr>
              <a:t>Sixth Outline Level</a:t>
            </a:r>
          </a:p>
          <a:p>
            <a:pPr marL="2057400" lvl="6" indent="-228600">
              <a:spcAft>
                <a:spcPts val="1423"/>
              </a:spcAft>
              <a:buClr>
                <a:srgbClr val="000000"/>
              </a:buClr>
              <a:buFont typeface="Times New Roman"/>
              <a:buChar char="»"/>
            </a:pPr>
            <a:r>
              <a:rPr lang="en-US" sz="3200" b="0" strike="noStrike" spc="-1">
                <a:solidFill>
                  <a:srgbClr val="000000"/>
                </a:solidFill>
                <a:latin typeface="Arial"/>
              </a:rPr>
              <a:t>Seventh Outline Level</a:t>
            </a:r>
          </a:p>
        </p:txBody>
      </p:sp>
      <p:sp>
        <p:nvSpPr>
          <p:cNvPr id="2" name="PlaceHolder 3"/>
          <p:cNvSpPr>
            <a:spLocks noGrp="1"/>
          </p:cNvSpPr>
          <p:nvPr>
            <p:ph type="dt"/>
          </p:nvPr>
        </p:nvSpPr>
        <p:spPr>
          <a:xfrm>
            <a:off x="502920" y="6886440"/>
            <a:ext cx="2346120" cy="519120"/>
          </a:xfrm>
          <a:prstGeom prst="rect">
            <a:avLst/>
          </a:prstGeom>
        </p:spPr>
        <p:txBody>
          <a:bodyPr lIns="0" tIns="0" rIns="0" bIns="0">
            <a:noAutofit/>
          </a:bodyPr>
          <a:lstStyle/>
          <a:p>
            <a:endParaRPr lang="en-US" sz="1800" b="0" strike="noStrike" spc="-1">
              <a:solidFill>
                <a:srgbClr val="000000"/>
              </a:solidFill>
              <a:latin typeface="Arial"/>
            </a:endParaRPr>
          </a:p>
        </p:txBody>
      </p:sp>
      <p:sp>
        <p:nvSpPr>
          <p:cNvPr id="3" name="PlaceHolder 4"/>
          <p:cNvSpPr>
            <a:spLocks noGrp="1"/>
          </p:cNvSpPr>
          <p:nvPr>
            <p:ph type="ftr"/>
          </p:nvPr>
        </p:nvSpPr>
        <p:spPr>
          <a:xfrm>
            <a:off x="3448080" y="6886440"/>
            <a:ext cx="3193920" cy="519120"/>
          </a:xfrm>
          <a:prstGeom prst="rect">
            <a:avLst/>
          </a:prstGeom>
        </p:spPr>
        <p:txBody>
          <a:bodyPr lIns="0" tIns="0" rIns="0" bIns="0">
            <a:noAutofit/>
          </a:bodyPr>
          <a:lstStyle/>
          <a:p>
            <a:endParaRPr lang="en-US" sz="1800" b="0" strike="noStrike" spc="-1">
              <a:solidFill>
                <a:srgbClr val="000000"/>
              </a:solidFill>
              <a:latin typeface="Arial"/>
            </a:endParaRPr>
          </a:p>
        </p:txBody>
      </p:sp>
      <p:sp>
        <p:nvSpPr>
          <p:cNvPr id="4" name="PlaceHolder 5"/>
          <p:cNvSpPr>
            <a:spLocks noGrp="1"/>
          </p:cNvSpPr>
          <p:nvPr>
            <p:ph type="sldNum"/>
          </p:nvPr>
        </p:nvSpPr>
        <p:spPr>
          <a:xfrm>
            <a:off x="7227720" y="6886440"/>
            <a:ext cx="2346480" cy="519120"/>
          </a:xfrm>
          <a:prstGeom prst="rect">
            <a:avLst/>
          </a:prstGeom>
        </p:spPr>
        <p:txBody>
          <a:bodyPr lIns="0" tIns="0" rIns="0" bIns="0">
            <a:noAutofit/>
          </a:bodyPr>
          <a:lstStyle/>
          <a:p>
            <a:pPr algn="r">
              <a:lnSpc>
                <a:spcPct val="95000"/>
              </a:lnSpc>
            </a:pPr>
            <a:fld id="{53019E78-35BE-4345-98E1-DD6B1D9C4B43}" type="slidenum">
              <a:rPr lang="ru-RU" sz="1400" b="0" strike="noStrike" spc="-1">
                <a:solidFill>
                  <a:srgbClr val="000000"/>
                </a:solidFill>
                <a:latin typeface="Times New Roman"/>
                <a:ea typeface="Arial Unicode MS"/>
              </a:rPr>
              <a:t>‹#›</a:t>
            </a:fld>
            <a:endParaRPr lang="en-US" sz="1400" b="0" strike="noStrike" spc="-1">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sp>
        <p:nvSpPr>
          <p:cNvPr id="48" name="CustomShape 1"/>
          <p:cNvSpPr/>
          <p:nvPr/>
        </p:nvSpPr>
        <p:spPr>
          <a:xfrm>
            <a:off x="2062440" y="5216040"/>
            <a:ext cx="7594920" cy="179460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nchor="ctr">
            <a:spAutoFit/>
          </a:bodyPr>
          <a:lstStyle/>
          <a:p>
            <a:pPr algn="ctr">
              <a:lnSpc>
                <a:spcPct val="93000"/>
              </a:lnSpc>
            </a:pPr>
            <a:r>
              <a:rPr lang="ru-RU" sz="6000" b="1" u="sng" strike="noStrike" spc="-1">
                <a:solidFill>
                  <a:srgbClr val="548DD4"/>
                </a:solidFill>
                <a:uFillTx/>
                <a:latin typeface="Calibri"/>
                <a:ea typeface="Times New Roman"/>
              </a:rPr>
              <a:t>Поговорим</a:t>
            </a:r>
            <a:endParaRPr lang="en-US" sz="6000" b="0" strike="noStrike" spc="-1">
              <a:solidFill>
                <a:srgbClr val="000000"/>
              </a:solidFill>
              <a:latin typeface="Arial"/>
            </a:endParaRPr>
          </a:p>
          <a:p>
            <a:pPr algn="ctr">
              <a:lnSpc>
                <a:spcPct val="93000"/>
              </a:lnSpc>
            </a:pPr>
            <a:r>
              <a:rPr lang="ru-RU" sz="6000" b="1" u="sng" strike="noStrike" spc="-1">
                <a:solidFill>
                  <a:srgbClr val="548DD4"/>
                </a:solidFill>
                <a:uFillTx/>
                <a:latin typeface="Calibri"/>
                <a:ea typeface="Times New Roman"/>
              </a:rPr>
              <a:t> о школьном питании.</a:t>
            </a:r>
            <a:endParaRPr lang="en-US" sz="6000" b="0" strike="noStrike" spc="-1">
              <a:solidFill>
                <a:srgbClr val="000000"/>
              </a:solidFill>
              <a:latin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CustomShape 1"/>
          <p:cNvSpPr/>
          <p:nvPr/>
        </p:nvSpPr>
        <p:spPr>
          <a:xfrm>
            <a:off x="2254320" y="565200"/>
            <a:ext cx="7143840" cy="442692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spAutoFit/>
          </a:bodyPr>
          <a:lstStyle/>
          <a:p>
            <a:r>
              <a:rPr lang="ru-RU" sz="1800" b="1" strike="noStrike" spc="-1">
                <a:solidFill>
                  <a:srgbClr val="000000"/>
                </a:solidFill>
                <a:latin typeface="Arial"/>
              </a:rPr>
              <a:t>РЕБЕНОК ШКОЛЬНОГО ВОЗРАСТА ДОЛЖЕН ЕЖЕДНЕВНО ПОЛУЧАТЬ:</a:t>
            </a:r>
            <a:endParaRPr lang="en-US" sz="1800" b="0" strike="noStrike" spc="-1">
              <a:solidFill>
                <a:srgbClr val="000000"/>
              </a:solidFill>
              <a:latin typeface="Arial"/>
            </a:endParaRPr>
          </a:p>
          <a:p>
            <a:r>
              <a:rPr lang="ru-RU" sz="1800" b="1" i="1" strike="noStrike" spc="-1">
                <a:solidFill>
                  <a:srgbClr val="000000"/>
                </a:solidFill>
                <a:latin typeface="Arial"/>
              </a:rPr>
              <a:t>Сливочное масло: 30-40 г</a:t>
            </a:r>
            <a:endParaRPr lang="en-US" sz="1800" b="0" strike="noStrike" spc="-1">
              <a:solidFill>
                <a:srgbClr val="000000"/>
              </a:solidFill>
              <a:latin typeface="Arial"/>
            </a:endParaRPr>
          </a:p>
          <a:p>
            <a:r>
              <a:rPr lang="ru-RU" sz="1800" b="1" i="1" strike="noStrike" spc="-1">
                <a:solidFill>
                  <a:srgbClr val="000000"/>
                </a:solidFill>
                <a:latin typeface="Arial"/>
              </a:rPr>
              <a:t>Растительное масло: 15-20 г</a:t>
            </a:r>
            <a:endParaRPr lang="en-US" sz="1800" b="0" strike="noStrike" spc="-1">
              <a:solidFill>
                <a:srgbClr val="000000"/>
              </a:solidFill>
              <a:latin typeface="Arial"/>
            </a:endParaRPr>
          </a:p>
          <a:p>
            <a:r>
              <a:rPr lang="ru-RU" sz="1800" b="1" i="1" strike="noStrike" spc="-1">
                <a:solidFill>
                  <a:srgbClr val="000000"/>
                </a:solidFill>
                <a:latin typeface="Arial"/>
              </a:rPr>
              <a:t>Хлеб (пшеничный и ржаной): 200-300 г</a:t>
            </a:r>
            <a:endParaRPr lang="en-US" sz="1800" b="0" strike="noStrike" spc="-1">
              <a:solidFill>
                <a:srgbClr val="000000"/>
              </a:solidFill>
              <a:latin typeface="Arial"/>
            </a:endParaRPr>
          </a:p>
          <a:p>
            <a:r>
              <a:rPr lang="ru-RU" sz="1800" b="1" i="1" strike="noStrike" spc="-1">
                <a:solidFill>
                  <a:srgbClr val="000000"/>
                </a:solidFill>
                <a:latin typeface="Arial"/>
              </a:rPr>
              <a:t>Крупы и макаронные изделия: 40-60 г</a:t>
            </a:r>
            <a:endParaRPr lang="en-US" sz="1800" b="0" strike="noStrike" spc="-1">
              <a:solidFill>
                <a:srgbClr val="000000"/>
              </a:solidFill>
              <a:latin typeface="Arial"/>
            </a:endParaRPr>
          </a:p>
          <a:p>
            <a:r>
              <a:rPr lang="ru-RU" sz="1800" b="1" i="1" strike="noStrike" spc="-1">
                <a:solidFill>
                  <a:srgbClr val="000000"/>
                </a:solidFill>
                <a:latin typeface="Arial"/>
              </a:rPr>
              <a:t>Картофель: 200-300 г</a:t>
            </a:r>
            <a:endParaRPr lang="en-US" sz="1800" b="0" strike="noStrike" spc="-1">
              <a:solidFill>
                <a:srgbClr val="000000"/>
              </a:solidFill>
              <a:latin typeface="Arial"/>
            </a:endParaRPr>
          </a:p>
          <a:p>
            <a:r>
              <a:rPr lang="ru-RU" sz="1800" b="1" i="1" strike="noStrike" spc="-1">
                <a:solidFill>
                  <a:srgbClr val="000000"/>
                </a:solidFill>
                <a:latin typeface="Arial"/>
              </a:rPr>
              <a:t>Овощи: 300-400 г</a:t>
            </a:r>
            <a:endParaRPr lang="en-US" sz="1800" b="0" strike="noStrike" spc="-1">
              <a:solidFill>
                <a:srgbClr val="000000"/>
              </a:solidFill>
              <a:latin typeface="Arial"/>
            </a:endParaRPr>
          </a:p>
          <a:p>
            <a:r>
              <a:rPr lang="ru-RU" sz="1800" b="1" i="1" strike="noStrike" spc="-1">
                <a:solidFill>
                  <a:srgbClr val="000000"/>
                </a:solidFill>
                <a:latin typeface="Arial"/>
              </a:rPr>
              <a:t>Фрукты свежие: 200-300 г</a:t>
            </a:r>
            <a:endParaRPr lang="en-US" sz="1800" b="0" strike="noStrike" spc="-1">
              <a:solidFill>
                <a:srgbClr val="000000"/>
              </a:solidFill>
              <a:latin typeface="Arial"/>
            </a:endParaRPr>
          </a:p>
          <a:p>
            <a:r>
              <a:rPr lang="ru-RU" sz="1800" b="1" i="1" strike="noStrike" spc="-1">
                <a:solidFill>
                  <a:srgbClr val="000000"/>
                </a:solidFill>
                <a:latin typeface="Arial"/>
              </a:rPr>
              <a:t>Сок: 150-200 мл</a:t>
            </a:r>
            <a:endParaRPr lang="en-US" sz="1800" b="0" strike="noStrike" spc="-1">
              <a:solidFill>
                <a:srgbClr val="000000"/>
              </a:solidFill>
              <a:latin typeface="Arial"/>
            </a:endParaRPr>
          </a:p>
          <a:p>
            <a:r>
              <a:rPr lang="ru-RU" sz="1800" b="1" i="1" strike="noStrike" spc="-1">
                <a:solidFill>
                  <a:srgbClr val="000000"/>
                </a:solidFill>
                <a:latin typeface="Arial"/>
              </a:rPr>
              <a:t>Сахар: 50-70 г</a:t>
            </a:r>
            <a:endParaRPr lang="en-US" sz="1800" b="0" strike="noStrike" spc="-1">
              <a:solidFill>
                <a:srgbClr val="000000"/>
              </a:solidFill>
              <a:latin typeface="Arial"/>
            </a:endParaRPr>
          </a:p>
          <a:p>
            <a:r>
              <a:rPr lang="ru-RU" sz="1800" b="1" i="1" strike="noStrike" spc="-1">
                <a:solidFill>
                  <a:srgbClr val="000000"/>
                </a:solidFill>
                <a:latin typeface="Arial"/>
              </a:rPr>
              <a:t>Кондитерские изделия: 20-30 г</a:t>
            </a:r>
            <a:endParaRPr lang="en-US" sz="1800" b="0" strike="noStrike" spc="-1">
              <a:solidFill>
                <a:srgbClr val="000000"/>
              </a:solidFill>
              <a:latin typeface="Arial"/>
            </a:endParaRPr>
          </a:p>
          <a:p>
            <a:r>
              <a:rPr lang="ru-RU" sz="1800" b="1" i="1" strike="noStrike" spc="-1">
                <a:solidFill>
                  <a:srgbClr val="000000"/>
                </a:solidFill>
                <a:latin typeface="Arial"/>
              </a:rPr>
              <a:t>Молоко, молочные продукты: 300-400 г</a:t>
            </a:r>
            <a:endParaRPr lang="en-US" sz="1800" b="0" strike="noStrike" spc="-1">
              <a:solidFill>
                <a:srgbClr val="000000"/>
              </a:solidFill>
              <a:latin typeface="Arial"/>
            </a:endParaRPr>
          </a:p>
          <a:p>
            <a:r>
              <a:rPr lang="ru-RU" sz="1800" b="1" i="1" strike="noStrike" spc="-1">
                <a:solidFill>
                  <a:srgbClr val="000000"/>
                </a:solidFill>
                <a:latin typeface="Arial"/>
              </a:rPr>
              <a:t>Мясо птицы (филе): 100-130 г</a:t>
            </a:r>
            <a:endParaRPr lang="en-US" sz="1800" b="0" strike="noStrike" spc="-1">
              <a:solidFill>
                <a:srgbClr val="000000"/>
              </a:solidFill>
              <a:latin typeface="Arial"/>
            </a:endParaRPr>
          </a:p>
          <a:p>
            <a:r>
              <a:rPr lang="ru-RU" sz="1800" b="1" i="1" strike="noStrike" spc="-1">
                <a:solidFill>
                  <a:srgbClr val="000000"/>
                </a:solidFill>
                <a:latin typeface="Arial"/>
              </a:rPr>
              <a:t>Рыба (филе): 50-70 г</a:t>
            </a:r>
            <a:endParaRPr lang="en-US" sz="1800" b="0" strike="noStrike" spc="-1">
              <a:solidFill>
                <a:srgbClr val="000000"/>
              </a:solidFill>
              <a:latin typeface="Arial"/>
            </a:endParaRPr>
          </a:p>
          <a:p>
            <a:r>
              <a:t/>
            </a:r>
            <a:br/>
            <a:endParaRPr lang="en-US" sz="1800" b="0" strike="noStrike" spc="-1">
              <a:solidFill>
                <a:srgbClr val="000000"/>
              </a:solidFill>
              <a:latin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CustomShape 1"/>
          <p:cNvSpPr/>
          <p:nvPr/>
        </p:nvSpPr>
        <p:spPr>
          <a:xfrm>
            <a:off x="2111400" y="493560"/>
            <a:ext cx="6786360" cy="21330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spAutoFit/>
          </a:bodyPr>
          <a:lstStyle/>
          <a:p>
            <a:r>
              <a:rPr lang="ru-RU" sz="1800" b="0" strike="noStrike" spc="-1">
                <a:solidFill>
                  <a:srgbClr val="000000"/>
                </a:solidFill>
                <a:latin typeface="Arial"/>
              </a:rPr>
              <a:t>Старайтесь избегать:</a:t>
            </a:r>
            <a:endParaRPr lang="en-US" sz="1800" b="0" strike="noStrike" spc="-1">
              <a:solidFill>
                <a:srgbClr val="000000"/>
              </a:solidFill>
              <a:latin typeface="Arial"/>
            </a:endParaRPr>
          </a:p>
          <a:p>
            <a:r>
              <a:rPr lang="ru-RU" sz="1800" b="0" strike="noStrike" spc="-1">
                <a:solidFill>
                  <a:srgbClr val="000000"/>
                </a:solidFill>
                <a:latin typeface="Arial"/>
              </a:rPr>
              <a:t>·         Белый хлеб и другие насыщенные углеводы.</a:t>
            </a:r>
            <a:endParaRPr lang="en-US" sz="1800" b="0" strike="noStrike" spc="-1">
              <a:solidFill>
                <a:srgbClr val="000000"/>
              </a:solidFill>
              <a:latin typeface="Arial"/>
            </a:endParaRPr>
          </a:p>
          <a:p>
            <a:r>
              <a:rPr lang="ru-RU" sz="1800" b="0" strike="noStrike" spc="-1">
                <a:solidFill>
                  <a:srgbClr val="000000"/>
                </a:solidFill>
                <a:latin typeface="Arial"/>
              </a:rPr>
              <a:t>·         Тяжелую пищу, как например колбасы, салями, чипсы.</a:t>
            </a:r>
            <a:endParaRPr lang="en-US" sz="1800" b="0" strike="noStrike" spc="-1">
              <a:solidFill>
                <a:srgbClr val="000000"/>
              </a:solidFill>
              <a:latin typeface="Arial"/>
            </a:endParaRPr>
          </a:p>
          <a:p>
            <a:r>
              <a:rPr lang="ru-RU" sz="1800" b="0" strike="noStrike" spc="-1">
                <a:solidFill>
                  <a:srgbClr val="000000"/>
                </a:solidFill>
                <a:latin typeface="Arial"/>
              </a:rPr>
              <a:t>·         Высококалорийные пирожные, печенье и другие сладости. Замените их батончиками мюсли.</a:t>
            </a:r>
            <a:endParaRPr lang="en-US" sz="1800" b="0" strike="noStrike" spc="-1">
              <a:solidFill>
                <a:srgbClr val="000000"/>
              </a:solidFill>
              <a:latin typeface="Arial"/>
            </a:endParaRPr>
          </a:p>
          <a:p>
            <a:r>
              <a:rPr lang="ru-RU" sz="1800" b="0" strike="noStrike" spc="-1">
                <a:solidFill>
                  <a:srgbClr val="000000"/>
                </a:solidFill>
                <a:latin typeface="Arial"/>
              </a:rPr>
              <a:t>·         Газированные напитки или фруктовые коктейли. Выбирайте 100% натуральный сок или воду.</a:t>
            </a:r>
            <a:endParaRPr lang="en-US" sz="1800" b="0" strike="noStrike" spc="-1">
              <a:solidFill>
                <a:srgbClr val="000000"/>
              </a:solidFill>
              <a:latin typeface="Arial"/>
            </a:endParaRPr>
          </a:p>
          <a:p>
            <a:r>
              <a:rPr lang="ru-RU" sz="1800" b="0" strike="noStrike" spc="-1">
                <a:solidFill>
                  <a:srgbClr val="000000"/>
                </a:solidFill>
                <a:latin typeface="Arial"/>
              </a:rPr>
              <a:t> </a:t>
            </a:r>
            <a:endParaRPr lang="en-US" sz="1800" b="0" strike="noStrike" spc="-1">
              <a:solidFill>
                <a:srgbClr val="000000"/>
              </a:solidFill>
              <a:latin typeface="Arial"/>
            </a:endParaRPr>
          </a:p>
        </p:txBody>
      </p:sp>
      <p:pic>
        <p:nvPicPr>
          <p:cNvPr id="73" name="Picture 2" descr="http://t1.gstatic.com/images?q=tbn:ANd9GcQ1ecxWGA5pBNJ4s7HtP1BgzkgEzGShMpN9S3kZtGlz32AG_PHs"/>
          <p:cNvPicPr/>
          <p:nvPr/>
        </p:nvPicPr>
        <p:blipFill>
          <a:blip r:embed="rId2"/>
          <a:stretch/>
        </p:blipFill>
        <p:spPr>
          <a:xfrm>
            <a:off x="2039760" y="2565360"/>
            <a:ext cx="2486160" cy="1838520"/>
          </a:xfrm>
          <a:prstGeom prst="rect">
            <a:avLst/>
          </a:prstGeom>
          <a:ln>
            <a:noFill/>
          </a:ln>
        </p:spPr>
      </p:pic>
      <p:pic>
        <p:nvPicPr>
          <p:cNvPr id="74" name="Picture 4" descr="http://t3.gstatic.com/images?q=tbn:ANd9GcQPV9qIiwRW2PiRevXzL-HsTMp3-_baxs6ziVdvjpvj9kPOjkO6"/>
          <p:cNvPicPr/>
          <p:nvPr/>
        </p:nvPicPr>
        <p:blipFill>
          <a:blip r:embed="rId3"/>
          <a:stretch/>
        </p:blipFill>
        <p:spPr>
          <a:xfrm>
            <a:off x="5754600" y="2565360"/>
            <a:ext cx="2467080" cy="1847880"/>
          </a:xfrm>
          <a:prstGeom prst="rect">
            <a:avLst/>
          </a:prstGeom>
          <a:ln>
            <a:noFill/>
          </a:ln>
        </p:spPr>
      </p:pic>
      <p:sp>
        <p:nvSpPr>
          <p:cNvPr id="75" name="CustomShape 2"/>
          <p:cNvSpPr/>
          <p:nvPr/>
        </p:nvSpPr>
        <p:spPr>
          <a:xfrm>
            <a:off x="155520" y="-133200"/>
            <a:ext cx="304920" cy="304560"/>
          </a:xfrm>
          <a:prstGeom prst="rect">
            <a:avLst/>
          </a:prstGeom>
          <a:noFill/>
          <a:ln>
            <a:noFill/>
          </a:ln>
        </p:spPr>
        <p:style>
          <a:lnRef idx="0">
            <a:scrgbClr r="0" g="0" b="0"/>
          </a:lnRef>
          <a:fillRef idx="0">
            <a:scrgbClr r="0" g="0" b="0"/>
          </a:fillRef>
          <a:effectRef idx="0">
            <a:scrgbClr r="0" g="0" b="0"/>
          </a:effectRef>
          <a:fontRef idx="minor"/>
        </p:style>
      </p:sp>
      <p:pic>
        <p:nvPicPr>
          <p:cNvPr id="76" name="Picture 7"/>
          <p:cNvPicPr/>
          <p:nvPr/>
        </p:nvPicPr>
        <p:blipFill>
          <a:blip r:embed="rId4"/>
          <a:stretch/>
        </p:blipFill>
        <p:spPr>
          <a:xfrm>
            <a:off x="1897200" y="4422600"/>
            <a:ext cx="3174840" cy="2895840"/>
          </a:xfrm>
          <a:prstGeom prst="rect">
            <a:avLst/>
          </a:prstGeom>
          <a:ln>
            <a:noFill/>
          </a:ln>
        </p:spPr>
      </p:pic>
      <p:pic>
        <p:nvPicPr>
          <p:cNvPr id="77" name="Picture 9" descr="http://t2.gstatic.com/images?q=tbn:ANd9GcSDDDqwGQPsBEg2jQ2Y0bToSfRQ74yuDSNB094FwprsIPbLwpUW"/>
          <p:cNvPicPr/>
          <p:nvPr/>
        </p:nvPicPr>
        <p:blipFill>
          <a:blip r:embed="rId5"/>
          <a:stretch/>
        </p:blipFill>
        <p:spPr>
          <a:xfrm>
            <a:off x="5754600" y="4923000"/>
            <a:ext cx="2467080" cy="1847520"/>
          </a:xfrm>
          <a:prstGeom prst="rect">
            <a:avLst/>
          </a:prstGeom>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CustomShape 1"/>
          <p:cNvSpPr/>
          <p:nvPr/>
        </p:nvSpPr>
        <p:spPr>
          <a:xfrm>
            <a:off x="2039760" y="378000"/>
            <a:ext cx="7358400" cy="53100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gn="just">
              <a:lnSpc>
                <a:spcPct val="93000"/>
              </a:lnSpc>
              <a:buClr>
                <a:srgbClr val="000000"/>
              </a:buClr>
              <a:buFont typeface="Times New Roman"/>
              <a:buChar char="•"/>
            </a:pPr>
            <a:r>
              <a:rPr lang="en-GB" sz="2800" b="0" strike="noStrike" spc="-1">
                <a:solidFill>
                  <a:srgbClr val="000000"/>
                </a:solidFill>
                <a:latin typeface="Times New Roman"/>
                <a:ea typeface="Times New Roman"/>
              </a:rPr>
              <a:t>Протеины: кусочки банана с фруктовым желе без сахара                                                              </a:t>
            </a:r>
            <a:endParaRPr lang="en-US" sz="2800" b="0" strike="noStrike" spc="-1">
              <a:solidFill>
                <a:srgbClr val="000000"/>
              </a:solidFill>
              <a:latin typeface="Arial"/>
            </a:endParaRPr>
          </a:p>
          <a:p>
            <a:pPr algn="just">
              <a:lnSpc>
                <a:spcPct val="93000"/>
              </a:lnSpc>
              <a:buClr>
                <a:srgbClr val="000000"/>
              </a:buClr>
              <a:buFont typeface="Times New Roman"/>
              <a:buChar char="•"/>
            </a:pPr>
            <a:r>
              <a:rPr lang="en-GB" sz="2800" b="0" strike="noStrike" spc="-1">
                <a:solidFill>
                  <a:srgbClr val="000000"/>
                </a:solidFill>
                <a:latin typeface="Times New Roman"/>
                <a:ea typeface="Times New Roman"/>
              </a:rPr>
              <a:t>Жиры: как бы вам не хотелось, чтобы ваш ребенок был абсолютно здоровым, немного жиров ему не повредит. Благодаря горсти орешков, нескольким кусочкам сыра, пакетику изюма, кексу или пудингу ваш ученик не проголодается до обеда.</a:t>
            </a:r>
            <a:endParaRPr lang="en-US" sz="2800" b="0" strike="noStrike" spc="-1">
              <a:solidFill>
                <a:srgbClr val="000000"/>
              </a:solidFill>
              <a:latin typeface="Arial"/>
            </a:endParaRPr>
          </a:p>
          <a:p>
            <a:pPr algn="just">
              <a:lnSpc>
                <a:spcPct val="93000"/>
              </a:lnSpc>
              <a:buClr>
                <a:srgbClr val="000000"/>
              </a:buClr>
              <a:buFont typeface="Times New Roman"/>
              <a:buChar char="•"/>
            </a:pPr>
            <a:r>
              <a:rPr lang="en-GB" sz="2800" b="0" strike="noStrike" spc="-1">
                <a:solidFill>
                  <a:srgbClr val="000000"/>
                </a:solidFill>
                <a:latin typeface="Times New Roman"/>
                <a:ea typeface="Times New Roman"/>
              </a:rPr>
              <a:t>Фрукты: лучше всего выбирать ягоды, как например, клубника или виноград. Вы также можете предложить ребенку консервированные дольки персика или ананаса, но не в сахаре, а в собственном соку.</a:t>
            </a:r>
            <a:endParaRPr lang="en-US" sz="2800" b="0" strike="noStrike" spc="-1">
              <a:solidFill>
                <a:srgbClr val="000000"/>
              </a:solidFill>
              <a:latin typeface="Arial"/>
            </a:endParaRPr>
          </a:p>
          <a:p>
            <a:pPr algn="just">
              <a:lnSpc>
                <a:spcPct val="100000"/>
              </a:lnSpc>
            </a:pPr>
            <a:r>
              <a:rPr lang="en-GB" sz="1000" b="0" strike="noStrike" spc="-1">
                <a:solidFill>
                  <a:srgbClr val="000000"/>
                </a:solidFill>
                <a:latin typeface="Times New Roman"/>
                <a:ea typeface="Times New Roman"/>
              </a:rPr>
              <a:t>Старайтесь избегать:</a:t>
            </a:r>
            <a:endParaRPr lang="en-US" sz="1000" b="0" strike="noStrike" spc="-1">
              <a:solidFill>
                <a:srgbClr val="000000"/>
              </a:solidFill>
              <a:latin typeface="Arial"/>
            </a:endParaRPr>
          </a:p>
        </p:txBody>
      </p:sp>
      <p:pic>
        <p:nvPicPr>
          <p:cNvPr id="79" name="Picture 2" descr="завтрак школьника"/>
          <p:cNvPicPr/>
          <p:nvPr/>
        </p:nvPicPr>
        <p:blipFill>
          <a:blip r:embed="rId2"/>
          <a:stretch/>
        </p:blipFill>
        <p:spPr>
          <a:xfrm>
            <a:off x="5761080" y="5637240"/>
            <a:ext cx="2469960" cy="1643040"/>
          </a:xfrm>
          <a:prstGeom prst="rect">
            <a:avLst/>
          </a:prstGeom>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CustomShape 1"/>
          <p:cNvSpPr/>
          <p:nvPr/>
        </p:nvSpPr>
        <p:spPr>
          <a:xfrm>
            <a:off x="2397240" y="351000"/>
            <a:ext cx="6643440" cy="162324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spAutoFit/>
          </a:bodyPr>
          <a:lstStyle/>
          <a:p>
            <a:r>
              <a:rPr lang="ru-RU" sz="1800" b="0" strike="noStrike" spc="-1">
                <a:solidFill>
                  <a:srgbClr val="000000"/>
                </a:solidFill>
                <a:latin typeface="Arial"/>
              </a:rPr>
              <a:t>Лучше всего, если вы объясните вашему ребенку важность правильного питания и включите его в процесс выбора продуктов. В этом случае вам не придется каждый раз уговаривать его взять с собой еду.</a:t>
            </a:r>
            <a:endParaRPr lang="en-US" sz="1800" b="0" strike="noStrike" spc="-1">
              <a:solidFill>
                <a:srgbClr val="000000"/>
              </a:solidFill>
              <a:latin typeface="Arial"/>
            </a:endParaRPr>
          </a:p>
          <a:p>
            <a:r>
              <a:t/>
            </a:r>
            <a:br/>
            <a:endParaRPr lang="en-US" sz="1800" b="0" strike="noStrike" spc="-1">
              <a:solidFill>
                <a:srgbClr val="000000"/>
              </a:solidFill>
              <a:latin typeface="Arial"/>
            </a:endParaRPr>
          </a:p>
        </p:txBody>
      </p:sp>
      <p:pic>
        <p:nvPicPr>
          <p:cNvPr id="81" name="Picture 3"/>
          <p:cNvPicPr/>
          <p:nvPr/>
        </p:nvPicPr>
        <p:blipFill>
          <a:blip r:embed="rId2"/>
          <a:stretch/>
        </p:blipFill>
        <p:spPr>
          <a:xfrm>
            <a:off x="1754280" y="3994200"/>
            <a:ext cx="4311720" cy="3000240"/>
          </a:xfrm>
          <a:prstGeom prst="rect">
            <a:avLst/>
          </a:prstGeom>
          <a:ln>
            <a:noFill/>
          </a:ln>
        </p:spPr>
      </p:pic>
      <p:pic>
        <p:nvPicPr>
          <p:cNvPr id="82" name="Picture 5" descr="http://t3.gstatic.com/images?q=tbn:ANd9GcSbZqwuTBbWL9r6Gju_boVJ73V2DoRBfnaJyeH25b9yeSEeg0Gc"/>
          <p:cNvPicPr/>
          <p:nvPr/>
        </p:nvPicPr>
        <p:blipFill>
          <a:blip r:embed="rId3"/>
          <a:stretch/>
        </p:blipFill>
        <p:spPr>
          <a:xfrm>
            <a:off x="5754600" y="1494000"/>
            <a:ext cx="3643560" cy="3159000"/>
          </a:xfrm>
          <a:prstGeom prst="rect">
            <a:avLst/>
          </a:prstGeom>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Picture 2" descr="http://t3.gstatic.com/images?q=tbn:ANd9GcTlc47VlfhNv5Ry9VtMGV94hQ61GMwBC7oZFu5X7vHLoKYNjtmu"/>
          <p:cNvPicPr/>
          <p:nvPr/>
        </p:nvPicPr>
        <p:blipFill>
          <a:blip r:embed="rId2"/>
          <a:stretch/>
        </p:blipFill>
        <p:spPr>
          <a:xfrm>
            <a:off x="2111400" y="636480"/>
            <a:ext cx="7367400" cy="4643640"/>
          </a:xfrm>
          <a:prstGeom prst="rect">
            <a:avLst/>
          </a:prstGeom>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CustomShape 1"/>
          <p:cNvSpPr/>
          <p:nvPr/>
        </p:nvSpPr>
        <p:spPr>
          <a:xfrm>
            <a:off x="2111400" y="708120"/>
            <a:ext cx="5643360" cy="23943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spAutoFit/>
          </a:bodyPr>
          <a:lstStyle/>
          <a:p>
            <a:r>
              <a:rPr lang="ru-RU" sz="3200" b="0" strike="noStrike" spc="-1">
                <a:solidFill>
                  <a:srgbClr val="000000"/>
                </a:solidFill>
                <a:latin typeface="Arial"/>
              </a:rPr>
              <a:t>Разве Паша виноват,</a:t>
            </a:r>
            <a:r>
              <a:t/>
            </a:r>
            <a:br/>
            <a:r>
              <a:rPr lang="ru-RU" sz="3200" b="0" strike="noStrike" spc="-1">
                <a:solidFill>
                  <a:srgbClr val="000000"/>
                </a:solidFill>
                <a:latin typeface="Arial"/>
              </a:rPr>
              <a:t>Съев на завтрак шоколад?</a:t>
            </a:r>
            <a:r>
              <a:t/>
            </a:r>
            <a:br/>
            <a:r>
              <a:rPr lang="ru-RU" sz="3200" b="0" strike="noStrike" spc="-1">
                <a:solidFill>
                  <a:srgbClr val="000000"/>
                </a:solidFill>
                <a:latin typeface="Arial"/>
              </a:rPr>
              <a:t>Разве Маша виновата,</a:t>
            </a:r>
            <a:r>
              <a:t/>
            </a:r>
            <a:br/>
            <a:r>
              <a:rPr lang="ru-RU" sz="3200" b="0" strike="noStrike" spc="-1">
                <a:solidFill>
                  <a:srgbClr val="000000"/>
                </a:solidFill>
                <a:latin typeface="Arial"/>
              </a:rPr>
              <a:t>Пообедав сладкой ватой?</a:t>
            </a:r>
            <a:r>
              <a:t/>
            </a:r>
            <a:br/>
            <a:endParaRPr lang="en-US" sz="3200" b="0" strike="noStrike" spc="-1">
              <a:solidFill>
                <a:srgbClr val="000000"/>
              </a:solidFill>
              <a:latin typeface="Arial"/>
            </a:endParaRPr>
          </a:p>
        </p:txBody>
      </p:sp>
      <p:sp>
        <p:nvSpPr>
          <p:cNvPr id="51" name="CustomShape 2"/>
          <p:cNvSpPr/>
          <p:nvPr/>
        </p:nvSpPr>
        <p:spPr>
          <a:xfrm>
            <a:off x="3540240" y="3922560"/>
            <a:ext cx="6181560" cy="190692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spAutoFit/>
          </a:bodyPr>
          <a:lstStyle/>
          <a:p>
            <a:r>
              <a:rPr lang="ru-RU" sz="3200" b="0" strike="noStrike" spc="-1">
                <a:solidFill>
                  <a:srgbClr val="000000"/>
                </a:solidFill>
                <a:latin typeface="Arial"/>
              </a:rPr>
              <a:t>Нет, конечно. Маша с Пашей</a:t>
            </a:r>
            <a:r>
              <a:t/>
            </a:r>
            <a:br/>
            <a:r>
              <a:rPr lang="ru-RU" sz="3200" b="0" strike="noStrike" spc="-1">
                <a:solidFill>
                  <a:srgbClr val="000000"/>
                </a:solidFill>
                <a:latin typeface="Arial"/>
              </a:rPr>
              <a:t>Кушали бы щи да кашу,</a:t>
            </a:r>
            <a:r>
              <a:t/>
            </a:r>
            <a:br/>
            <a:r>
              <a:rPr lang="ru-RU" sz="3200" b="0" strike="noStrike" spc="-1">
                <a:solidFill>
                  <a:srgbClr val="000000"/>
                </a:solidFill>
                <a:latin typeface="Arial"/>
              </a:rPr>
              <a:t>Если бы их мама с папой</a:t>
            </a:r>
            <a:r>
              <a:t/>
            </a:r>
            <a:br/>
            <a:r>
              <a:rPr lang="ru-RU" sz="3200" b="0" strike="noStrike" spc="-1">
                <a:solidFill>
                  <a:srgbClr val="000000"/>
                </a:solidFill>
                <a:latin typeface="Arial"/>
              </a:rPr>
              <a:t>Не кормили всякой бякой.</a:t>
            </a:r>
            <a:endParaRPr lang="en-US" sz="3200" b="0" strike="noStrike" spc="-1">
              <a:solidFill>
                <a:srgbClr val="000000"/>
              </a:solidFill>
              <a:latin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CustomShape 1"/>
          <p:cNvSpPr/>
          <p:nvPr/>
        </p:nvSpPr>
        <p:spPr>
          <a:xfrm>
            <a:off x="2182680" y="565200"/>
            <a:ext cx="7286760" cy="315252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spAutoFit/>
          </a:bodyPr>
          <a:lstStyle/>
          <a:p>
            <a:r>
              <a:rPr lang="ru-RU" sz="2400" b="0" strike="noStrike" spc="-1">
                <a:solidFill>
                  <a:srgbClr val="000000"/>
                </a:solidFill>
                <a:latin typeface="Arial"/>
              </a:rPr>
              <a:t>Питание ребенка-школьника стало с недавнего времени не только головной болью родителей, но и серьезной проблемой современной диетологии. По данным исследований, только в столице 80% учеников недополучают витаминов и минералов и, как следствие, хуже успевают, медленнее соображают, быстрее утомляются и к окончанию средней школы приходят с целым букетом различных заболеваний.</a:t>
            </a:r>
            <a:endParaRPr lang="en-US" sz="2400" b="0" strike="noStrike" spc="-1">
              <a:solidFill>
                <a:srgbClr val="000000"/>
              </a:solidFill>
              <a:latin typeface="Arial"/>
            </a:endParaRPr>
          </a:p>
        </p:txBody>
      </p:sp>
      <p:pic>
        <p:nvPicPr>
          <p:cNvPr id="56" name="Picture 2"/>
          <p:cNvPicPr/>
          <p:nvPr/>
        </p:nvPicPr>
        <p:blipFill>
          <a:blip r:embed="rId3"/>
          <a:stretch/>
        </p:blipFill>
        <p:spPr>
          <a:xfrm>
            <a:off x="3468600" y="3851280"/>
            <a:ext cx="4260960" cy="3152880"/>
          </a:xfrm>
          <a:prstGeom prst="rect">
            <a:avLst/>
          </a:prstGeom>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CustomShape 1"/>
          <p:cNvSpPr/>
          <p:nvPr/>
        </p:nvSpPr>
        <p:spPr>
          <a:xfrm>
            <a:off x="2111400" y="279360"/>
            <a:ext cx="7358040" cy="13683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spAutoFit/>
          </a:bodyPr>
          <a:lstStyle/>
          <a:p>
            <a:r>
              <a:rPr lang="ru-RU" sz="1800" b="0" strike="noStrike" spc="-1">
                <a:solidFill>
                  <a:srgbClr val="000000"/>
                </a:solidFill>
                <a:latin typeface="Arial"/>
              </a:rPr>
              <a:t>Каким же должен быть «умный» рацион учащегося, чтобы, с одной стороны, ребенок получал все необходимые организму вещества, выдерживал ежедневные физические и психологические нагрузки и учился на пятерки. А с другой - пища приносила бы не только пользу, но и удовольствие?</a:t>
            </a:r>
            <a:endParaRPr lang="en-US" sz="1800" b="0" strike="noStrike" spc="-1">
              <a:solidFill>
                <a:srgbClr val="000000"/>
              </a:solidFill>
              <a:latin typeface="Arial"/>
            </a:endParaRPr>
          </a:p>
        </p:txBody>
      </p:sp>
      <p:pic>
        <p:nvPicPr>
          <p:cNvPr id="58" name="Picture 2" descr="http://t0.gstatic.com/images?q=tbn:ANd9GcQR2xvnwuS6sHXbq0sdMtHL28B201jOw7Mc4pnY407PZy46EDSctQ"/>
          <p:cNvPicPr/>
          <p:nvPr/>
        </p:nvPicPr>
        <p:blipFill>
          <a:blip r:embed="rId2"/>
          <a:stretch/>
        </p:blipFill>
        <p:spPr>
          <a:xfrm>
            <a:off x="2182680" y="1994040"/>
            <a:ext cx="2955960" cy="2214360"/>
          </a:xfrm>
          <a:prstGeom prst="rect">
            <a:avLst/>
          </a:prstGeom>
          <a:ln>
            <a:noFill/>
          </a:ln>
        </p:spPr>
      </p:pic>
      <p:pic>
        <p:nvPicPr>
          <p:cNvPr id="59" name="Picture 4" descr="http://t3.gstatic.com/images?q=tbn:ANd9GcTItTD1Y6n4iObXP0PNgfvlcYkary2ncWDTlhPWar2BxXC5FQ9vWw"/>
          <p:cNvPicPr/>
          <p:nvPr/>
        </p:nvPicPr>
        <p:blipFill>
          <a:blip r:embed="rId3"/>
          <a:stretch/>
        </p:blipFill>
        <p:spPr>
          <a:xfrm>
            <a:off x="6111720" y="4494240"/>
            <a:ext cx="3143520" cy="2646360"/>
          </a:xfrm>
          <a:prstGeom prst="rect">
            <a:avLst/>
          </a:prstGeom>
          <a:ln>
            <a:noFill/>
          </a:ln>
        </p:spPr>
      </p:pic>
      <p:pic>
        <p:nvPicPr>
          <p:cNvPr id="60" name="Picture 6" descr="http://t3.gstatic.com/images?q=tbn:ANd9GcTW3xZ-wJSMbq81tS1NSlxlm3OoUWDqpbuTGnA3mhlcF2lTjhyOIA"/>
          <p:cNvPicPr/>
          <p:nvPr/>
        </p:nvPicPr>
        <p:blipFill>
          <a:blip r:embed="rId4"/>
          <a:stretch/>
        </p:blipFill>
        <p:spPr>
          <a:xfrm>
            <a:off x="2111400" y="4708440"/>
            <a:ext cx="3071880" cy="2313000"/>
          </a:xfrm>
          <a:prstGeom prst="rect">
            <a:avLst/>
          </a:prstGeom>
          <a:ln>
            <a:noFill/>
          </a:ln>
        </p:spPr>
      </p:pic>
      <p:pic>
        <p:nvPicPr>
          <p:cNvPr id="61" name="Picture 10" descr="http://img12.nnm.ru/c/7/a/c/2/c7ac22752e6ad4dfd8129fc1a94753e7_full.jpg"/>
          <p:cNvPicPr/>
          <p:nvPr/>
        </p:nvPicPr>
        <p:blipFill>
          <a:blip r:embed="rId5"/>
          <a:stretch/>
        </p:blipFill>
        <p:spPr>
          <a:xfrm>
            <a:off x="5754600" y="2065320"/>
            <a:ext cx="4000680" cy="2347920"/>
          </a:xfrm>
          <a:prstGeom prst="rect">
            <a:avLst/>
          </a:prstGeom>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CustomShape 1"/>
          <p:cNvSpPr/>
          <p:nvPr/>
        </p:nvSpPr>
        <p:spPr>
          <a:xfrm>
            <a:off x="1968480" y="279360"/>
            <a:ext cx="7715160" cy="36622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spAutoFit/>
          </a:bodyPr>
          <a:lstStyle/>
          <a:p>
            <a:r>
              <a:rPr lang="ru-RU" sz="1800" b="1" strike="noStrike" spc="-1">
                <a:solidFill>
                  <a:srgbClr val="000000"/>
                </a:solidFill>
                <a:latin typeface="Arial"/>
              </a:rPr>
              <a:t>Завтрак - всему голова</a:t>
            </a:r>
            <a:endParaRPr lang="en-US" sz="1800" b="0" strike="noStrike" spc="-1">
              <a:solidFill>
                <a:srgbClr val="000000"/>
              </a:solidFill>
              <a:latin typeface="Arial"/>
            </a:endParaRPr>
          </a:p>
          <a:p>
            <a:r>
              <a:rPr lang="ru-RU" sz="1800" b="0" strike="noStrike" spc="-1">
                <a:solidFill>
                  <a:srgbClr val="000000"/>
                </a:solidFill>
                <a:latin typeface="Arial"/>
              </a:rPr>
              <a:t>Важнейшей составляющей рационального питания школьника является завтрак. «Следите за тем, чтобы ребенок уходил в школу сытым, - рекомендует профессор родителям. - Ведь зачастую завтрак - это единственный прием пищи, который можно проконтролировать, чтобы быть абсолютно уверенным, что хотя бы раз в день ребенок поел, как следует».</a:t>
            </a:r>
            <a:endParaRPr lang="en-US" sz="1800" b="0" strike="noStrike" spc="-1">
              <a:solidFill>
                <a:srgbClr val="000000"/>
              </a:solidFill>
              <a:latin typeface="Arial"/>
            </a:endParaRPr>
          </a:p>
          <a:p>
            <a:r>
              <a:rPr lang="ru-RU" sz="1800" b="0" strike="noStrike" spc="-1">
                <a:solidFill>
                  <a:srgbClr val="000000"/>
                </a:solidFill>
                <a:latin typeface="Arial"/>
              </a:rPr>
              <a:t>Завтрак должен быть достаточно питательным. Хорошее «топливо» для мозга - сахар. Однако, помимо сладкого, первый прием пищи должен быть насыщен и другими пищевыми веществами, в том числе, сложными углеводами, которые также необходимы для умственной деятельности. Поэтому неплохой выбор на завтрак - каша (в том числе овсяная), тосты, хлопья или мюсли, яйца, соки, йогурты, овощи и фрукты.</a:t>
            </a:r>
            <a:endParaRPr lang="en-US" sz="1800" b="0" strike="noStrike" spc="-1">
              <a:solidFill>
                <a:srgbClr val="000000"/>
              </a:solidFill>
              <a:latin typeface="Arial"/>
            </a:endParaRPr>
          </a:p>
        </p:txBody>
      </p:sp>
      <p:pic>
        <p:nvPicPr>
          <p:cNvPr id="63" name="Picture 2" descr="http://t1.gstatic.com/images?q=tbn:ANd9GcRAjkvXh9D2j2N12-yy6itqWzqjy4XGY7AkUqQInKacRIm-acc9"/>
          <p:cNvPicPr/>
          <p:nvPr/>
        </p:nvPicPr>
        <p:blipFill>
          <a:blip r:embed="rId2"/>
          <a:stretch/>
        </p:blipFill>
        <p:spPr>
          <a:xfrm>
            <a:off x="2968560" y="3922560"/>
            <a:ext cx="5072040" cy="3375000"/>
          </a:xfrm>
          <a:prstGeom prst="rect">
            <a:avLst/>
          </a:prstGeom>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CustomShape 1"/>
          <p:cNvSpPr/>
          <p:nvPr/>
        </p:nvSpPr>
        <p:spPr>
          <a:xfrm>
            <a:off x="4468680" y="493560"/>
            <a:ext cx="5038920" cy="5757603"/>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spAutoFit/>
          </a:bodyPr>
          <a:lstStyle/>
          <a:p>
            <a:r>
              <a:rPr lang="ru-RU" sz="1600" b="0" strike="noStrike" spc="-1" dirty="0">
                <a:solidFill>
                  <a:srgbClr val="000000"/>
                </a:solidFill>
                <a:latin typeface="Arial"/>
              </a:rPr>
              <a:t>«Какого-то идеального завтрака на каждый день не существует, - говорит Игорь Конь. - Важно, чтобы еда была вкусной и ребенок ел с удовольствием. Некоторые дети не любят те или иные продукты. Тут я советую заменять их равноценными. Если малыш отказывается от молока - предложите ему кисломолочные продукты. Не любит сливочное масло - попробуйте сливки. Всегда можно найти выход».</a:t>
            </a:r>
            <a:endParaRPr lang="en-US" sz="1600" b="0" strike="noStrike" spc="-1" dirty="0">
              <a:solidFill>
                <a:srgbClr val="000000"/>
              </a:solidFill>
              <a:latin typeface="Arial"/>
            </a:endParaRPr>
          </a:p>
          <a:p>
            <a:r>
              <a:rPr lang="ru-RU" sz="1600" b="0" strike="noStrike" spc="-1" dirty="0">
                <a:solidFill>
                  <a:srgbClr val="000000"/>
                </a:solidFill>
                <a:latin typeface="Arial"/>
              </a:rPr>
              <a:t>Многие родители считают, что ребенок может позавтракать и в школе. К сожалению, наши образовательные учреждения далеко не всегда оправдывают родительские ожидания. Несмотря на множество рекомендаций и программ по совершенствованию питания детей и подростков, многие школьные меню до сих пор не радуют разнообразием и не всегда учитывают суточные потребности ребенка. Особенно это относится к школьным буфетам.</a:t>
            </a:r>
            <a:endParaRPr lang="en-US" sz="1600" b="0" strike="noStrike" spc="-1" dirty="0">
              <a:solidFill>
                <a:srgbClr val="000000"/>
              </a:solidFill>
              <a:latin typeface="Arial"/>
            </a:endParaRPr>
          </a:p>
          <a:p>
            <a:r>
              <a:rPr lang="ru-RU" sz="1600" b="0" strike="noStrike" spc="-1" dirty="0">
                <a:solidFill>
                  <a:srgbClr val="000000"/>
                </a:solidFill>
                <a:latin typeface="Arial"/>
              </a:rPr>
              <a:t>Поэтому полностью перекладывать ответственность за рациональное питание своего ребенка на школьное учреждение вряд ли имеет смысл.</a:t>
            </a:r>
            <a:endParaRPr lang="en-US" sz="1600" b="0" strike="noStrike" spc="-1" dirty="0">
              <a:solidFill>
                <a:srgbClr val="000000"/>
              </a:solidFill>
              <a:latin typeface="Arial"/>
            </a:endParaRPr>
          </a:p>
        </p:txBody>
      </p:sp>
      <p:pic>
        <p:nvPicPr>
          <p:cNvPr id="65" name="Picture 5"/>
          <p:cNvPicPr/>
          <p:nvPr/>
        </p:nvPicPr>
        <p:blipFill>
          <a:blip r:embed="rId2"/>
          <a:stretch/>
        </p:blipFill>
        <p:spPr>
          <a:xfrm>
            <a:off x="1897200" y="3351240"/>
            <a:ext cx="2286000" cy="3411360"/>
          </a:xfrm>
          <a:prstGeom prst="rect">
            <a:avLst/>
          </a:prstGeom>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CustomShape 1"/>
          <p:cNvSpPr/>
          <p:nvPr/>
        </p:nvSpPr>
        <p:spPr>
          <a:xfrm>
            <a:off x="2039760" y="493560"/>
            <a:ext cx="7358400" cy="315252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spAutoFit/>
          </a:bodyPr>
          <a:lstStyle/>
          <a:p>
            <a:r>
              <a:rPr lang="ru-RU" sz="1800" b="1" strike="noStrike" spc="-1">
                <a:solidFill>
                  <a:srgbClr val="000000"/>
                </a:solidFill>
                <a:latin typeface="Arial"/>
              </a:rPr>
              <a:t>Ежедневное подкрепление</a:t>
            </a:r>
            <a:endParaRPr lang="en-US" sz="1800" b="0" strike="noStrike" spc="-1">
              <a:solidFill>
                <a:srgbClr val="000000"/>
              </a:solidFill>
              <a:latin typeface="Arial"/>
            </a:endParaRPr>
          </a:p>
          <a:p>
            <a:r>
              <a:rPr lang="ru-RU" sz="1800" b="0" strike="noStrike" spc="-1">
                <a:solidFill>
                  <a:srgbClr val="000000"/>
                </a:solidFill>
                <a:latin typeface="Arial"/>
              </a:rPr>
              <a:t>Нужно ли давать ребенку еду с собой, не повредит ли сухомятка в виде бутербродов? Этот вопрос особенно волнует родителей детей младших классов. «Подобный «сухпаек» не повредит, если в школе нет нормальной столовой или ваш школьник не хочет там питаться, - считает профессор. - Заверните ребенку сок и пару бутербродов с сыром. Это будет хорошей «подпиткой» для организма. Кстати, и своей дочке, когда она была маленькой, мы заворачивали бутерброды. Они вредны, когда ими питаются целый день всухомятку. Но если выбирать между одним съеденным бутербродом и голодным желудком - предпочтение нужно отдать первому».</a:t>
            </a:r>
            <a:endParaRPr lang="en-US" sz="1800" b="0" strike="noStrike" spc="-1">
              <a:solidFill>
                <a:srgbClr val="000000"/>
              </a:solidFill>
              <a:latin typeface="Arial"/>
            </a:endParaRPr>
          </a:p>
        </p:txBody>
      </p:sp>
      <p:pic>
        <p:nvPicPr>
          <p:cNvPr id="67" name="Picture 2" descr="http://img0.liveinternet.ru/images/attach/c/0/46/848/46848952_1.jpg"/>
          <p:cNvPicPr/>
          <p:nvPr/>
        </p:nvPicPr>
        <p:blipFill>
          <a:blip r:embed="rId2"/>
          <a:stretch/>
        </p:blipFill>
        <p:spPr>
          <a:xfrm>
            <a:off x="3111480" y="3780000"/>
            <a:ext cx="4714920" cy="3357360"/>
          </a:xfrm>
          <a:prstGeom prst="rect">
            <a:avLst/>
          </a:prstGeom>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CustomShape 1"/>
          <p:cNvSpPr/>
          <p:nvPr/>
        </p:nvSpPr>
        <p:spPr>
          <a:xfrm>
            <a:off x="2111400" y="565200"/>
            <a:ext cx="7559640" cy="49366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spAutoFit/>
          </a:bodyPr>
          <a:lstStyle/>
          <a:p>
            <a:r>
              <a:rPr lang="ru-RU" sz="1800" b="0" strike="noStrike" spc="-1">
                <a:solidFill>
                  <a:srgbClr val="000000"/>
                </a:solidFill>
                <a:latin typeface="Arial"/>
              </a:rPr>
              <a:t>Растущему организму школьника необходим полный набор пищевых веществ: белки, жиры, углеводы, минеральные вещества, витамины. Недостаток одного или нескольких из них приводит к задержке роста и развития.</a:t>
            </a:r>
            <a:endParaRPr lang="en-US" sz="1800" b="0" strike="noStrike" spc="-1">
              <a:solidFill>
                <a:srgbClr val="000000"/>
              </a:solidFill>
              <a:latin typeface="Arial"/>
            </a:endParaRPr>
          </a:p>
          <a:p>
            <a:r>
              <a:rPr lang="ru-RU" sz="1800" b="0" strike="noStrike" spc="-1">
                <a:solidFill>
                  <a:srgbClr val="000000"/>
                </a:solidFill>
                <a:latin typeface="Arial"/>
              </a:rPr>
              <a:t>Белки необходимы для построения новых клеток и тканей. Наибольшей биологической ценностью обладают белки, в которых содержится сбалансированный набор аминокислот - заменимых и незаменимых. Источником таких белков служат молоко и молочные продукты, рыба, яйца, мясо. Однако не стоит увлекаться белковой пищей только животного происхождения. Например, мясо не стоит давать ребенку ежедневно в неограниченных количествах, даже если он его обожает. А вот рыба детям очень полезна - она легко усваивается, богата минеральными солями, витаминами и содержит необходимые для умственного развития омега-3 жирные кислоты. Кстати, жиры также являются важным строительным материалом для органов и тканей, в том числе и для мозга. Кроме того с ними в организм поступают жирорастворимые витамины. Но важно, чтобы в рационе присутствовали легкоусвояемые жиры. Они содержатся в сливочном и растительном маслах.</a:t>
            </a:r>
            <a:endParaRPr lang="en-US" sz="1800" b="0" strike="noStrike" spc="-1">
              <a:solidFill>
                <a:srgbClr val="000000"/>
              </a:solidFill>
              <a:latin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CustomShape 1"/>
          <p:cNvSpPr/>
          <p:nvPr/>
        </p:nvSpPr>
        <p:spPr>
          <a:xfrm>
            <a:off x="2182680" y="565200"/>
            <a:ext cx="7000920" cy="238788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spAutoFit/>
          </a:bodyPr>
          <a:lstStyle/>
          <a:p>
            <a:r>
              <a:rPr lang="ru-RU" sz="1800" b="0" strike="noStrike" spc="-1">
                <a:solidFill>
                  <a:srgbClr val="000000"/>
                </a:solidFill>
                <a:latin typeface="Arial"/>
              </a:rPr>
              <a:t>Витамины повышают физическую и умственную работоспособность, содействуют устойчивости организма к различным заболеваниям. «Если вы хотите, чтобы ваш ребенок рос активным, подвижным и умным, давайте ему поливитаминные препараты, - советует Игорь Конь, - В нынешнее время, когда ученики каждый день находятся в стрессовой ситуации, испытывают большие умственные перегрузки, витамины становятся незаменимыми помощниками детскому организму».</a:t>
            </a:r>
            <a:endParaRPr lang="en-US" sz="1800" b="0" strike="noStrike" spc="-1">
              <a:solidFill>
                <a:srgbClr val="000000"/>
              </a:solidFill>
              <a:latin typeface="Arial"/>
            </a:endParaRPr>
          </a:p>
        </p:txBody>
      </p:sp>
      <p:pic>
        <p:nvPicPr>
          <p:cNvPr id="70" name="Picture 2" descr="http://www.alldesign.biz/uploads/posts/2008-06/1214767175_2.jpg"/>
          <p:cNvPicPr/>
          <p:nvPr/>
        </p:nvPicPr>
        <p:blipFill>
          <a:blip r:embed="rId2"/>
          <a:stretch/>
        </p:blipFill>
        <p:spPr>
          <a:xfrm>
            <a:off x="4254480" y="3129120"/>
            <a:ext cx="5357880" cy="4157640"/>
          </a:xfrm>
          <a:prstGeom prst="rect">
            <a:avLst/>
          </a:prstGeom>
          <a:ln>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TotalTime>
  <Words>886</Words>
  <Application>Microsoft Office PowerPoint</Application>
  <PresentationFormat>Произвольный</PresentationFormat>
  <Paragraphs>46</Paragraphs>
  <Slides>14</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10</cp:revision>
  <cp:lastPrinted>2023-06-22T05:25:31Z</cp:lastPrinted>
  <dcterms:created xsi:type="dcterms:W3CDTF">2010-10-28T11:00:51Z</dcterms:created>
  <dcterms:modified xsi:type="dcterms:W3CDTF">2023-06-22T05:25:51Z</dcterms:modified>
  <dc:language>en-US</dc:language>
</cp:coreProperties>
</file>